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1" r:id="rId3"/>
    <p:sldId id="260" r:id="rId4"/>
    <p:sldId id="340" r:id="rId5"/>
    <p:sldId id="372" r:id="rId6"/>
    <p:sldId id="343" r:id="rId7"/>
    <p:sldId id="344" r:id="rId8"/>
    <p:sldId id="373" r:id="rId9"/>
    <p:sldId id="365" r:id="rId10"/>
    <p:sldId id="366" r:id="rId11"/>
    <p:sldId id="367" r:id="rId12"/>
    <p:sldId id="370" r:id="rId13"/>
    <p:sldId id="374" r:id="rId14"/>
    <p:sldId id="346" r:id="rId15"/>
    <p:sldId id="347" r:id="rId16"/>
    <p:sldId id="348" r:id="rId17"/>
    <p:sldId id="356" r:id="rId18"/>
    <p:sldId id="350" r:id="rId19"/>
    <p:sldId id="371" r:id="rId20"/>
    <p:sldId id="351" r:id="rId21"/>
    <p:sldId id="354" r:id="rId22"/>
    <p:sldId id="338" r:id="rId23"/>
  </p:sldIdLst>
  <p:sldSz cx="12192000" cy="6858000"/>
  <p:notesSz cx="9939338" cy="6807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1164" userDrawn="1">
          <p15:clr>
            <a:srgbClr val="A4A3A4"/>
          </p15:clr>
        </p15:guide>
        <p15:guide id="5" pos="3046" userDrawn="1">
          <p15:clr>
            <a:srgbClr val="A4A3A4"/>
          </p15:clr>
        </p15:guide>
        <p15:guide id="6" pos="2887" userDrawn="1">
          <p15:clr>
            <a:srgbClr val="A4A3A4"/>
          </p15:clr>
        </p15:guide>
        <p15:guide id="7" orient="horz" pos="867" userDrawn="1">
          <p15:clr>
            <a:srgbClr val="A4A3A4"/>
          </p15:clr>
        </p15:guide>
        <p15:guide id="8" pos="6811" userDrawn="1">
          <p15:clr>
            <a:srgbClr val="A4A3A4"/>
          </p15:clr>
        </p15:guide>
        <p15:guide id="9" orient="horz" pos="1933" userDrawn="1">
          <p15:clr>
            <a:srgbClr val="A4A3A4"/>
          </p15:clr>
        </p15:guide>
        <p15:guide id="11" pos="7061" userDrawn="1">
          <p15:clr>
            <a:srgbClr val="A4A3A4"/>
          </p15:clr>
        </p15:guide>
        <p15:guide id="12" orient="horz" pos="1593" userDrawn="1">
          <p15:clr>
            <a:srgbClr val="A4A3A4"/>
          </p15:clr>
        </p15:guide>
        <p15:guide id="13" orient="horz" pos="2636" userDrawn="1">
          <p15:clr>
            <a:srgbClr val="A4A3A4"/>
          </p15:clr>
        </p15:guide>
        <p15:guide id="14" pos="10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FFF"/>
    <a:srgbClr val="A29DEF"/>
    <a:srgbClr val="D9EAFF"/>
    <a:srgbClr val="C1DDFF"/>
    <a:srgbClr val="B3D5FF"/>
    <a:srgbClr val="9BC8FF"/>
    <a:srgbClr val="2877F8"/>
    <a:srgbClr val="61A8FF"/>
    <a:srgbClr val="95C2EC"/>
    <a:srgbClr val="C7D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8" autoAdjust="0"/>
    <p:restoredTop sz="76721" autoAdjust="0"/>
  </p:normalViewPr>
  <p:slideViewPr>
    <p:cSldViewPr snapToGrid="0">
      <p:cViewPr varScale="1">
        <p:scale>
          <a:sx n="66" d="100"/>
          <a:sy n="66" d="100"/>
        </p:scale>
        <p:origin x="226" y="48"/>
      </p:cViewPr>
      <p:guideLst>
        <p:guide orient="horz" pos="2160"/>
        <p:guide pos="3795"/>
        <p:guide orient="horz" pos="686"/>
        <p:guide pos="1164"/>
        <p:guide pos="3046"/>
        <p:guide pos="2887"/>
        <p:guide orient="horz" pos="867"/>
        <p:guide pos="6811"/>
        <p:guide orient="horz" pos="1933"/>
        <p:guide pos="7061"/>
        <p:guide orient="horz" pos="1593"/>
        <p:guide orient="horz" pos="2636"/>
        <p:guide pos="1028"/>
      </p:guideLst>
    </p:cSldViewPr>
  </p:slideViewPr>
  <p:outlineViewPr>
    <p:cViewPr>
      <p:scale>
        <a:sx n="33" d="100"/>
        <a:sy n="33" d="100"/>
      </p:scale>
      <p:origin x="0" y="-9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0319-5666-4AE5-83F7-929898539B78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D6513-0A4F-4550-9A8A-210BB2D61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45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741" y="0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13" tIns="44156" rIns="88313" bIns="4415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890" y="3275863"/>
            <a:ext cx="7951114" cy="2680252"/>
          </a:xfrm>
          <a:prstGeom prst="rect">
            <a:avLst/>
          </a:prstGeom>
        </p:spPr>
        <p:txBody>
          <a:bodyPr vert="horz" lIns="88313" tIns="44156" rIns="88313" bIns="4415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741" y="6465458"/>
            <a:ext cx="4306854" cy="341531"/>
          </a:xfrm>
          <a:prstGeom prst="rect">
            <a:avLst/>
          </a:prstGeom>
        </p:spPr>
        <p:txBody>
          <a:bodyPr vert="horz" lIns="88313" tIns="44156" rIns="88313" bIns="44156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91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总时长：</a:t>
            </a:r>
            <a:r>
              <a:rPr lang="en-US" altLang="zh-CN" dirty="0"/>
              <a:t>90min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内容：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本节课分为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部分</a:t>
            </a:r>
          </a:p>
          <a:p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① 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PBL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② 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理论学习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③ 实践任务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话术：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同学们，今天是我们一阶的第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次课啦，一起来看看我们今天学习的内容吧！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注意：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上课教师注意控堂，课堂纪律以及学生安全（在手动操作或运行程序时注意不要损坏机器，每页时长只是参考时间，上课教师应该根据实际情况控制课堂时间）</a:t>
            </a:r>
            <a:endParaRPr lang="en-US" altLang="zh-CN" dirty="0">
              <a:latin typeface="宋体" panose="02010600030101010101" pitchFamily="2" charset="-122"/>
              <a:ea typeface="+mn-ea"/>
              <a:cs typeface="宋体" panose="02010600030101010101" pitchFamily="2" charset="-122"/>
              <a:sym typeface="+mn-ea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附加：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课前准备好上课需要用到的编程软件及运行机器，以及准备好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《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两只老虎</a:t>
            </a:r>
            <a:r>
              <a:rPr lang="en-US" altLang="zh-CN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+mn-ea"/>
                <a:cs typeface="宋体" panose="02010600030101010101" pitchFamily="2" charset="-122"/>
                <a:sym typeface="+mn-ea"/>
              </a:rPr>
              <a:t>简谱。</a:t>
            </a:r>
            <a:endParaRPr lang="zh-CN" altLang="en-US" dirty="0"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2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编程模块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多媒体模块的拍照和视频录制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这部分要使用的话，需提前准备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卡，并进行安装在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 Robot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，需要剩余内存要求在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左右；只介绍 可以不用。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拍照和视频部分我们可以通过多媒体模块进去后，通过对拍照等操作的熟悉，但是这部分呢需要提前安装好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卡，或者是存储在其中的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APP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中等；这部分内容可以结合的部分更加智能化一些，我们后续的课程内容会对这些部分进行了解和使用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54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编程模块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多媒体音效模块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多与学生互动，可从不同的乐器特点等进行开始说明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通过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 Robot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编程页面进去，多媒体的音效就在最上边，播放音效的效果就是以钢琴的形式播放出整首歌的效果，那么我们仔细观察一下播放音符的图形设计，这个是可以直接执行的对不对，可以直接结合不同的动作，让我们的程序可以通过不同的操作方式更加多样化的表现出来。那按照模块的特点，我们可以看出这个倒三角符号是可以点击的，那点击后会出现什么呢？（提问学生点击三角形后会出现怎样的表示）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4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10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背景知识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多媒体音效模块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多与学生互动，多提问，从钢琴的黑白键特点进行说明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刚刚点击三角形后会发现，就会有一个钢琴的黑白琴键，知道一些乐理知识或者是上过音乐课的同学可以告诉一下老师，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7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个基础音级的唱法是（提问学生并复习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fa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sol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la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↑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）；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好的，那么我们来认识一下钢琴上的音级我们要从哪里找呢？（提问学生怎么判断）；就是从琴键上的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c2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位置表示，从琴谱上的右手指法，我们可以发现，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，那么以此类推出其他的：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、、、；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那么我们可以通过这样子的一一对应，知道了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、、、、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/>
              <a:t>附加：</a:t>
            </a:r>
            <a:r>
              <a:rPr lang="zh-CN" altLang="en-US" dirty="0"/>
              <a:t>可适当板书将基础音级表示写在黑板上；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77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背景知识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多媒体音效模块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多与学生互动，多提问，从钢琴的黑白键特点进行说明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乐理知识或者是上过音乐课的同学可以告诉一下老师，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7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个基础音级的唱法是（提问学生并复习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fa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sol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la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 err="1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si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↑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）；我们先认识一下这些叫做什么；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音阶是把调式中的音，从以主音开始到以主音结束，</a:t>
            </a:r>
            <a:r>
              <a:rPr lang="zh-CN" altLang="en-US" sz="12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由低到高（叫做上行）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，或者</a:t>
            </a:r>
            <a:r>
              <a:rPr lang="zh-CN" altLang="en-US" sz="12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由高到低（叫做下行）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以</a:t>
            </a:r>
            <a:r>
              <a:rPr lang="zh-CN" altLang="en-US" sz="12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阶梯状排列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起来；音阶是调式的一种形态，全称叫做调式音阶，音阶一定是调式，调式不一定是音阶。</a:t>
            </a:r>
            <a:endParaRPr lang="en-US" altLang="zh-CN" sz="12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同时，我们知道的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do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re mi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fa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sol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la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 err="1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si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do 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（高音）这是称为七个基本音级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；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那么我们可以通过这样子的一一对应，知道了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对应的是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、、、、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b="1" dirty="0"/>
              <a:t>附加：</a:t>
            </a:r>
            <a:r>
              <a:rPr lang="zh-CN" altLang="en-US" dirty="0"/>
              <a:t>可适当板书将基础音级表示写在黑板上；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65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77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时长：</a:t>
            </a:r>
            <a:r>
              <a:rPr lang="en-US" altLang="zh-CN" dirty="0"/>
              <a:t>2min</a:t>
            </a:r>
          </a:p>
          <a:p>
            <a:r>
              <a:rPr lang="zh-CN" altLang="en-US" b="1" dirty="0"/>
              <a:t>内容：</a:t>
            </a:r>
            <a:r>
              <a:rPr lang="zh-CN" altLang="en-US" dirty="0"/>
              <a:t>课堂安全防护知识</a:t>
            </a:r>
          </a:p>
          <a:p>
            <a:r>
              <a:rPr lang="zh-CN" altLang="en-US" b="1" dirty="0"/>
              <a:t>注意：</a:t>
            </a:r>
            <a:r>
              <a:rPr lang="zh-CN" altLang="en-US" dirty="0"/>
              <a:t>上课教师要着重强调学生在操控</a:t>
            </a:r>
            <a:r>
              <a:rPr lang="en-US" altLang="zh-CN" dirty="0"/>
              <a:t>EP Robot </a:t>
            </a:r>
            <a:r>
              <a:rPr lang="zh-CN" altLang="en-US" dirty="0"/>
              <a:t>的注意事项</a:t>
            </a:r>
          </a:p>
          <a:p>
            <a:r>
              <a:rPr lang="zh-CN" altLang="en-US" b="1" dirty="0"/>
              <a:t>话术：</a:t>
            </a:r>
            <a:r>
              <a:rPr lang="zh-CN" altLang="en-US" dirty="0"/>
              <a:t>同学们在操作过程中，为了我们自身、机器以及他人的安全，我们要知道一些在操控机器时的安全防护知识（①保护自己，戴护目镜；②保护机器，轻拿轻放；③保护他人，避让行人）</a:t>
            </a:r>
          </a:p>
          <a:p>
            <a:r>
              <a:rPr lang="zh-CN" altLang="en-US" b="1" dirty="0"/>
              <a:t>附加：</a:t>
            </a:r>
            <a:r>
              <a:rPr lang="zh-CN" altLang="en-US" dirty="0"/>
              <a:t>在学生控制机器人时，教师要及时提醒学生注意安全防护，做好防护措施。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18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10min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制定方案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单音节音效的有序播放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先说明任务要求，再通过学生产生的问题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音效播放不出来等，进行二次说明；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那么今天的第一个任务要求，就是要让单音节有效的播放，还记得刚刚所说的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、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两个音表示的是什么呢？（提问学生：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c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do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，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是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re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；老师给的任务要求是两个音节依次播放，同时，在播放的时候可以再添加循环结构，简化程序，完成两个音节重复播放两次；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问题：</a:t>
            </a:r>
            <a:r>
              <a:rPr lang="zh-CN" altLang="en-US" dirty="0"/>
              <a:t>学生在尝试中，发现只是发出一个声音，短暂并且听不出</a:t>
            </a:r>
            <a:r>
              <a:rPr lang="en-US" altLang="zh-CN" dirty="0"/>
              <a:t>do re</a:t>
            </a:r>
            <a:r>
              <a:rPr lang="zh-CN" altLang="en-US" dirty="0"/>
              <a:t>两个音，那么会出现这个问题时需要怎么解决呢？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解决方法：</a:t>
            </a:r>
            <a:r>
              <a:rPr lang="zh-CN" altLang="en-US" dirty="0"/>
              <a:t>在原有的程序下，增加等待时间</a:t>
            </a:r>
            <a:r>
              <a:rPr lang="en-US" altLang="zh-CN" dirty="0"/>
              <a:t>0.5s</a:t>
            </a:r>
            <a:r>
              <a:rPr lang="zh-CN" altLang="en-US" dirty="0"/>
              <a:t>，留出足够时间完成音效依次播放。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23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10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实际操作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拼凑音节完成完整歌曲播放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讲解说明活动实践中的任务要求，通过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《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两只老虎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》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简谱完成音节播放；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那么今天的第二个任务要求，完成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《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两只老虎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》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的歌曲播放，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同时，在播放的时候可以再添加循环结构，简化程序；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我们分段完成任务，测试并简化每段的程序。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240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实际操作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分析第一段的流程图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这部分只是第一段的音节；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那么我们通过刚刚的部分，我们来针对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《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两只老虎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》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的第一段音节部分的流程图分析，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（通过对顺序结构和循环结构，引导学生对自己的程序一步一步的说明、分析）</a:t>
            </a:r>
            <a:endParaRPr lang="en-US" altLang="zh-CN" sz="1200" b="0" kern="1200" baseline="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综合同学们的说法，我们可以通过流程图和参考程序进行分步奏说明并结合任务使用。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29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鉴定成果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参考总任务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之后的整首歌的程序都在这，呈现的时候要注意顺序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那么这是整首歌的程序，只是参考的一部分，有些地方部分同学的说法会有些不同，只要最后呈现的效果能够顺利完成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《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两只老虎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》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的播放即可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45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目录页：</a:t>
            </a:r>
            <a:endParaRPr lang="en-US" altLang="zh-CN" b="1" dirty="0"/>
          </a:p>
          <a:p>
            <a:r>
              <a:rPr lang="zh-CN" altLang="en-US" b="1" dirty="0"/>
              <a:t>一、</a:t>
            </a:r>
            <a:r>
              <a:rPr lang="en-US" altLang="zh-CN" b="1" dirty="0"/>
              <a:t>PBL</a:t>
            </a:r>
          </a:p>
          <a:p>
            <a:r>
              <a:rPr lang="zh-CN" altLang="en-US" b="1" dirty="0"/>
              <a:t>二、理论学习</a:t>
            </a:r>
            <a:endParaRPr lang="en-US" altLang="zh-CN" b="1" dirty="0"/>
          </a:p>
          <a:p>
            <a:r>
              <a:rPr lang="zh-CN" altLang="en-US" b="1" dirty="0"/>
              <a:t>三、实践任务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113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10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拓展延伸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这部分内容老师注意时间，当还有剩余时间时，可让学生完成拓展任务；若时间有限可以完成简单的内容；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那么同学们，我们可以结合上节课的内容，将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led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灯效结合到歌曲中，（让学生自己完成多彩部分）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870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总结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鼓励学生将今天学习的内容进行记录，完成工程日志；最后语音中有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【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枪击声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】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，强调一下声音部分，引出下文</a:t>
            </a:r>
            <a:endParaRPr lang="zh-CN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dirty="0">
                <a:latin typeface="宋体" panose="02010600030101010101" pitchFamily="2" charset="-122"/>
                <a:ea typeface="+mn-ea"/>
              </a:rPr>
              <a:t>今天我跟着橱窗边的八音盒哼出音节，同时，我也慢慢的给大脑传递信息，巧妙使用多媒体音效模块，结合循环结构编写了片段歌曲，并让其完成两次的音节播放，顺利完成控制音节拼凑出</a:t>
            </a:r>
            <a:r>
              <a:rPr lang="en-US" altLang="zh-CN" sz="1200" dirty="0">
                <a:latin typeface="宋体" panose="02010600030101010101" pitchFamily="2" charset="-122"/>
                <a:ea typeface="+mn-ea"/>
              </a:rPr>
              <a:t>《</a:t>
            </a:r>
            <a:r>
              <a:rPr lang="zh-CN" altLang="en-US" sz="1200" dirty="0">
                <a:latin typeface="宋体" panose="02010600030101010101" pitchFamily="2" charset="-122"/>
                <a:ea typeface="+mn-ea"/>
              </a:rPr>
              <a:t>两只老虎</a:t>
            </a:r>
            <a:r>
              <a:rPr lang="en-US" altLang="zh-CN" sz="1200" dirty="0">
                <a:latin typeface="宋体" panose="02010600030101010101" pitchFamily="2" charset="-122"/>
                <a:ea typeface="+mn-ea"/>
              </a:rPr>
              <a:t>》</a:t>
            </a:r>
            <a:r>
              <a:rPr lang="zh-CN" altLang="en-US" sz="1200" dirty="0">
                <a:latin typeface="宋体" panose="02010600030101010101" pitchFamily="2" charset="-122"/>
                <a:ea typeface="+mn-ea"/>
              </a:rPr>
              <a:t>。我觉得自己真棒！当我正在跟周围的人炫耀我的歌声的时候，我正发现有人在偷东西，这时我该怎么办呢？</a:t>
            </a:r>
            <a:endParaRPr lang="en-US" altLang="zh-CN" sz="1200" dirty="0">
              <a:latin typeface="宋体" panose="02010600030101010101" pitchFamily="2" charset="-122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宋体" panose="02010600030101010101" pitchFamily="2" charset="-122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5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96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课程引入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播放音频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dirty="0">
                <a:latin typeface="宋体" panose="02010600030101010101" pitchFamily="2" charset="-122"/>
                <a:ea typeface="+mn-ea"/>
              </a:rPr>
              <a:t>街上的人来来往往，周围的还有些人围着我，这一切可真奇妙啊！路边的橱窗里摆放着很多好看的八音盒，发出的声音真好听，我想要跟着一起学唱歌</a:t>
            </a:r>
            <a:r>
              <a:rPr lang="en-US" altLang="zh-CN" sz="1200" dirty="0">
                <a:latin typeface="宋体" panose="02010600030101010101" pitchFamily="2" charset="-122"/>
                <a:ea typeface="+mn-ea"/>
              </a:rPr>
              <a:t>~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表达我的情绪，但是我不知道我该怎么说话，我可以怎么说话呢？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465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提出问题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-PBL——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我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要如何发出声音呢？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乐器都有他们对应的声音和不同的特色；之前我们在第一课的时候学习了一个多媒体板块中的录制视频，那么有没有同学有观察过</a:t>
            </a:r>
            <a:r>
              <a:rPr lang="en-US" altLang="zh-CN" sz="1200" dirty="0">
                <a:latin typeface="宋体" panose="02010600030101010101" pitchFamily="2" charset="-122"/>
                <a:ea typeface="+mn-ea"/>
              </a:rPr>
              <a:t>EP Robot</a:t>
            </a:r>
            <a:r>
              <a:rPr lang="zh-CN" altLang="en-US" sz="1200" dirty="0">
                <a:latin typeface="宋体" panose="02010600030101010101" pitchFamily="2" charset="-122"/>
                <a:ea typeface="+mn-ea"/>
              </a:rPr>
              <a:t>的声音是从哪里发出来的，或者是要怎么通过对实际的操作中发出声音呢？</a:t>
            </a:r>
            <a:endParaRPr lang="en-US" altLang="zh-CN" sz="1200" dirty="0">
              <a:latin typeface="宋体" panose="02010600030101010101" pitchFamily="2" charset="-122"/>
              <a:ea typeface="+mn-ea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72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925763" y="850900"/>
            <a:ext cx="4084637" cy="2297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82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2m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硬件学习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多与学生互动，可以打开编程页面等进行开始说明，可以不一一实验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喇叭是一种是现代的电声元件，作用是将电信号转换为声音，也叫扬声器。那我们从发声的部分可以找到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EP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 robot</a:t>
            </a: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的发声地方会在哪个地方呢？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9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4m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硬件学习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多与学生互动，可以打开编程页面等进行开始说明，可以不一一实验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人之所以会发出声音，是因为有专门的发声器官，那么声带就是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发声器官的主要组成部分，是人类发声的主要结构；当由肺部呼出的气流冲向靠拢的声带引起振动的时候，即发出声音。</a:t>
            </a:r>
            <a:endParaRPr lang="en-US" altLang="zh-CN" sz="12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方正兰亭黑简体" panose="02000000000000000000" pitchFamily="2" charset="-122"/>
                <a:ea typeface="方正兰亭黑简体" panose="02000000000000000000" pitchFamily="2" charset="-122"/>
                <a:cs typeface="宋体" panose="02010600030101010101" pitchFamily="2" charset="-122"/>
              </a:rPr>
              <a:t>而扬声器的</a:t>
            </a:r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作用是将电信号转换为声音；同时，音频电能通过电磁，压电或静电效应，使其纸盆或膜片振动并与周围的空气产生共振（共鸣）而发出声音。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5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时长：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min</a:t>
            </a:r>
            <a:endParaRPr lang="zh-CN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内容：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控制算法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多媒体模块的系统自带音效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注意：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多与学生互动</a:t>
            </a:r>
            <a:endParaRPr lang="en-US" altLang="zh-CN" sz="120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话术：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线程是操作系统能够进行运算调度的最小单位。它被包含在进程之中，是进程中的实际运作单位。一条线程指的是进程中一个单一顺序的控制流，一个进程中可以并发多个线程，每条线程并行执行不同的任务。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播放音效的同时，立刻执行下一条指令 ，示例图表示声音和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LED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灯效一起运行，两条线程相互不干扰；而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【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播放音效、、、直至结束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】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表达的是：音效播放完毕后才会执行下一条指令，示例图表示声音和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LED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灯效两条线程间，先运行声音模块的部分，再运行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LED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灯效的模块部分；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+mn-ea"/>
                <a:cs typeface="宋体" panose="02010600030101010101" pitchFamily="2" charset="-122"/>
              </a:rPr>
              <a:t>这些就是可以通过直接选择的，同时还有相应的音效选择部分等；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宋体" panose="02010600030101010101" pitchFamily="2" charset="-122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D270A9E-459B-48AA-AF58-88A07D8E6988}"/>
              </a:ext>
            </a:extLst>
          </p:cNvPr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DA294D8-F87C-4415-8F6E-AADD6D083F6D}"/>
              </a:ext>
            </a:extLst>
          </p:cNvPr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6B1766F-081D-4D61-A03D-3F150C1B03CD}"/>
              </a:ext>
            </a:extLst>
          </p:cNvPr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45308BF7-22E8-4CCD-A90F-35C411F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3" name="图片 22" descr="球">
            <a:extLst>
              <a:ext uri="{FF2B5EF4-FFF2-40B4-BE49-F238E27FC236}">
                <a16:creationId xmlns:a16="http://schemas.microsoft.com/office/drawing/2014/main" id="{3BD028E9-6769-4A85-98F4-26D4385CC1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E7C2AEA5-93A6-4DC7-902C-C68D3CC39691}"/>
              </a:ext>
            </a:extLst>
          </p:cNvPr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0F2F8A64-22A2-4177-BF13-34B8C9812BF0}"/>
              </a:ext>
            </a:extLst>
          </p:cNvPr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  <p:extLst>
      <p:ext uri="{BB962C8B-B14F-4D97-AF65-F5344CB8AC3E}">
        <p14:creationId xmlns:p14="http://schemas.microsoft.com/office/powerpoint/2010/main" val="306219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CD7625-AC72-483B-940C-942F83F19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82527F8F-033C-4E03-BDF1-05D04B9C5F1C}"/>
              </a:ext>
            </a:extLst>
          </p:cNvPr>
          <p:cNvSpPr txBox="1"/>
          <p:nvPr userDrawn="1"/>
        </p:nvSpPr>
        <p:spPr>
          <a:xfrm>
            <a:off x="5559742" y="773303"/>
            <a:ext cx="472630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</a:t>
            </a:r>
            <a:r>
              <a:rPr lang="zh-CN" altLang="en-US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F17CFF-0FB4-440D-8908-B83A441B67D0}"/>
              </a:ext>
            </a:extLst>
          </p:cNvPr>
          <p:cNvGrpSpPr/>
          <p:nvPr userDrawn="1"/>
        </p:nvGrpSpPr>
        <p:grpSpPr>
          <a:xfrm>
            <a:off x="7353150" y="4535417"/>
            <a:ext cx="2666198" cy="546047"/>
            <a:chOff x="7619849" y="4597493"/>
            <a:chExt cx="2666198" cy="54604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6CC4B9E6-DC24-42B8-9D03-43D16E430EC0}"/>
                </a:ext>
              </a:extLst>
            </p:cNvPr>
            <p:cNvSpPr/>
            <p:nvPr/>
          </p:nvSpPr>
          <p:spPr>
            <a:xfrm>
              <a:off x="7619849" y="4706753"/>
              <a:ext cx="2666198" cy="41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C54F31B1-A0B7-4655-B7B6-1BFD70006D46}"/>
                </a:ext>
              </a:extLst>
            </p:cNvPr>
            <p:cNvSpPr txBox="1"/>
            <p:nvPr/>
          </p:nvSpPr>
          <p:spPr>
            <a:xfrm>
              <a:off x="7922894" y="4597493"/>
              <a:ext cx="2219325" cy="54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fontAlgn="auto">
                <a:lnSpc>
                  <a:spcPct val="150000"/>
                </a:lnSpc>
                <a:buNone/>
              </a:pPr>
              <a:r>
                <a:rPr lang="en-US" altLang="zh-CN" sz="22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PNP</a:t>
              </a:r>
              <a:r>
                <a:rPr lang="en-US" altLang="zh-CN" sz="2200" kern="100" dirty="0">
                  <a:solidFill>
                    <a:srgbClr val="C1D7E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+mn-ea"/>
                </a:rPr>
                <a:t>—studio</a:t>
              </a:r>
              <a:endParaRPr lang="en-US" altLang="zh-CN" sz="2200" dirty="0">
                <a:solidFill>
                  <a:srgbClr val="C1D7E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endParaRPr>
            </a:p>
          </p:txBody>
        </p:sp>
      </p:grpSp>
      <p:sp>
        <p:nvSpPr>
          <p:cNvPr id="12" name="TextBox 29">
            <a:extLst>
              <a:ext uri="{FF2B5EF4-FFF2-40B4-BE49-F238E27FC236}">
                <a16:creationId xmlns:a16="http://schemas.microsoft.com/office/drawing/2014/main" id="{BCA19CA7-6154-4606-AFCA-E11EB6A7FB5D}"/>
              </a:ext>
            </a:extLst>
          </p:cNvPr>
          <p:cNvSpPr txBox="1"/>
          <p:nvPr userDrawn="1"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6D10138E-DB5E-478E-B3BB-08EA435C1FB5}"/>
              </a:ext>
            </a:extLst>
          </p:cNvPr>
          <p:cNvSpPr txBox="1"/>
          <p:nvPr userDrawn="1"/>
        </p:nvSpPr>
        <p:spPr>
          <a:xfrm>
            <a:off x="7960996" y="1887247"/>
            <a:ext cx="3659504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6600" kern="1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XXXX</a:t>
            </a:r>
            <a:endParaRPr lang="zh-CN" altLang="zh-CN" sz="6600" kern="1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C505A915-D8A3-44E9-8548-666B7E042C72}"/>
              </a:ext>
            </a:extLst>
          </p:cNvPr>
          <p:cNvSpPr/>
          <p:nvPr userDrawn="1"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2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 descr="菱形">
            <a:extLst>
              <a:ext uri="{FF2B5EF4-FFF2-40B4-BE49-F238E27FC236}">
                <a16:creationId xmlns:a16="http://schemas.microsoft.com/office/drawing/2014/main" id="{2623B3B1-675F-4BC5-81BD-1C235F0AC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75A92758-C470-47B7-B85F-11114C950FE9}"/>
              </a:ext>
            </a:extLst>
          </p:cNvPr>
          <p:cNvSpPr txBox="1"/>
          <p:nvPr userDrawn="1"/>
        </p:nvSpPr>
        <p:spPr>
          <a:xfrm>
            <a:off x="1750429" y="461043"/>
            <a:ext cx="27896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kern="100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000" kern="100" dirty="0">
              <a:solidFill>
                <a:srgbClr val="3D85F9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  <a:cs typeface="方正兰亭中黑简体" panose="02000000000000000000" charset="-122"/>
              <a:sym typeface="+mn-ea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9E970D-8215-41C3-A135-D33586B0890D}"/>
              </a:ext>
            </a:extLst>
          </p:cNvPr>
          <p:cNvGrpSpPr/>
          <p:nvPr userDrawn="1"/>
        </p:nvGrpSpPr>
        <p:grpSpPr>
          <a:xfrm>
            <a:off x="1707614" y="1366090"/>
            <a:ext cx="6422834" cy="612000"/>
            <a:chOff x="1707614" y="1366090"/>
            <a:chExt cx="6422834" cy="612000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5AC02F8B-E2BB-4B32-B944-8E1C04A451A5}"/>
                </a:ext>
              </a:extLst>
            </p:cNvPr>
            <p:cNvSpPr/>
            <p:nvPr/>
          </p:nvSpPr>
          <p:spPr>
            <a:xfrm>
              <a:off x="1707614" y="1366090"/>
              <a:ext cx="6422834" cy="612000"/>
            </a:xfrm>
            <a:prstGeom prst="roundRect">
              <a:avLst>
                <a:gd name="adj" fmla="val 50000"/>
              </a:avLst>
            </a:prstGeom>
            <a:solidFill>
              <a:srgbClr val="A29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488D16-08BF-4F99-8DC6-F03DA1A628AB}"/>
                </a:ext>
              </a:extLst>
            </p:cNvPr>
            <p:cNvSpPr txBox="1"/>
            <p:nvPr/>
          </p:nvSpPr>
          <p:spPr>
            <a:xfrm>
              <a:off x="1848466" y="1417000"/>
              <a:ext cx="62819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我动动身体，原来我能移动！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B331DE2-F70C-447C-AE87-BE15216B02B4}"/>
              </a:ext>
            </a:extLst>
          </p:cNvPr>
          <p:cNvSpPr txBox="1"/>
          <p:nvPr userDrawn="1"/>
        </p:nvSpPr>
        <p:spPr>
          <a:xfrm>
            <a:off x="7540580" y="2814254"/>
            <a:ext cx="3813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我扭动脖子看看四周，当我看向窗外的时候，发现远处的景色真好看，我要怎么去那里呢？我动了动自己的身体，原来我可以移动呀！</a:t>
            </a:r>
          </a:p>
          <a:p>
            <a:endParaRPr lang="zh-CN" altLang="en-US" sz="2400" dirty="0"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48E7B643-A710-4B5E-BFD4-8E237A990715}"/>
              </a:ext>
            </a:extLst>
          </p:cNvPr>
          <p:cNvSpPr txBox="1"/>
          <p:nvPr userDrawn="1"/>
        </p:nvSpPr>
        <p:spPr>
          <a:xfrm>
            <a:off x="4612620" y="592120"/>
            <a:ext cx="5238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Course Introduction</a:t>
            </a:r>
            <a:endParaRPr lang="en-US" altLang="zh-CN" sz="3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A1412EB2-68DE-4778-9A84-1CB59E23B21A}"/>
              </a:ext>
            </a:extLst>
          </p:cNvPr>
          <p:cNvSpPr/>
          <p:nvPr userDrawn="1"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5" name="灯片编号占位符 3">
            <a:extLst>
              <a:ext uri="{FF2B5EF4-FFF2-40B4-BE49-F238E27FC236}">
                <a16:creationId xmlns:a16="http://schemas.microsoft.com/office/drawing/2014/main" id="{D005BBCC-8F77-43B5-A911-8D82F8FD348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pPr/>
              <a:t>‹#›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7B7B62DB-D674-4C75-9939-AB80A5B734C9}"/>
              </a:ext>
            </a:extLst>
          </p:cNvPr>
          <p:cNvSpPr/>
          <p:nvPr userDrawn="1"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7" name="文本框 366">
            <a:extLst>
              <a:ext uri="{FF2B5EF4-FFF2-40B4-BE49-F238E27FC236}">
                <a16:creationId xmlns:a16="http://schemas.microsoft.com/office/drawing/2014/main" id="{CA998FA6-88EB-41A9-9E41-B9B7C363C066}"/>
              </a:ext>
            </a:extLst>
          </p:cNvPr>
          <p:cNvSpPr txBox="1"/>
          <p:nvPr userDrawn="1"/>
        </p:nvSpPr>
        <p:spPr>
          <a:xfrm>
            <a:off x="7262563" y="2125005"/>
            <a:ext cx="2535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PBL</a:t>
            </a:r>
            <a:endParaRPr lang="en-US" sz="6000" kern="100" dirty="0">
              <a:solidFill>
                <a:srgbClr val="3D85F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9D7CFA6B-E3D2-4F63-85A6-7439674E91B5}"/>
              </a:ext>
            </a:extLst>
          </p:cNvPr>
          <p:cNvGrpSpPr/>
          <p:nvPr userDrawn="1"/>
        </p:nvGrpSpPr>
        <p:grpSpPr>
          <a:xfrm>
            <a:off x="5426725" y="1930358"/>
            <a:ext cx="1387473" cy="1387473"/>
            <a:chOff x="4086860" y="1789432"/>
            <a:chExt cx="1387473" cy="1387473"/>
          </a:xfrm>
          <a:solidFill>
            <a:srgbClr val="3D85F9"/>
          </a:solidFill>
        </p:grpSpPr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E284F198-15F5-4E62-9250-1A88F225BF04}"/>
                </a:ext>
              </a:extLst>
            </p:cNvPr>
            <p:cNvSpPr/>
            <p:nvPr/>
          </p:nvSpPr>
          <p:spPr>
            <a:xfrm>
              <a:off x="4086860" y="1789432"/>
              <a:ext cx="1387473" cy="13874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A7A86AA3-3DAD-4216-8BF5-07D229DA931D}"/>
                </a:ext>
              </a:extLst>
            </p:cNvPr>
            <p:cNvSpPr txBox="1"/>
            <p:nvPr/>
          </p:nvSpPr>
          <p:spPr>
            <a:xfrm>
              <a:off x="4382135" y="1885692"/>
              <a:ext cx="533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0" dirty="0">
                  <a:solidFill>
                    <a:schemeClr val="bg1"/>
                  </a:solidFill>
                  <a:latin typeface="汉仪雅酷黑 65W" panose="020B0604020202020204" pitchFamily="34" charset="-122"/>
                  <a:ea typeface="汉仪雅酷黑 65W" panose="020B0604020202020204" pitchFamily="34" charset="-122"/>
                </a:rPr>
                <a:t>1</a:t>
              </a:r>
              <a:endParaRPr lang="zh-CN" altLang="en-US" sz="70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endParaRPr>
            </a:p>
          </p:txBody>
        </p:sp>
      </p:grpSp>
      <p:grpSp>
        <p:nvGrpSpPr>
          <p:cNvPr id="371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99C70B9-9EDD-4103-8DEF-5EB36596CB0B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372" name="iS1îde">
              <a:extLst>
                <a:ext uri="{FF2B5EF4-FFF2-40B4-BE49-F238E27FC236}">
                  <a16:creationId xmlns:a16="http://schemas.microsoft.com/office/drawing/2014/main" id="{5768F57B-BEEF-4263-B061-F93465C7621A}"/>
                </a:ext>
              </a:extLst>
            </p:cNvPr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ş1ïḋe">
              <a:extLst>
                <a:ext uri="{FF2B5EF4-FFF2-40B4-BE49-F238E27FC236}">
                  <a16:creationId xmlns:a16="http://schemas.microsoft.com/office/drawing/2014/main" id="{433F0E3B-F484-40EE-AEE1-3AAD70615565}"/>
                </a:ext>
              </a:extLst>
            </p:cNvPr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ṣlïḋe">
              <a:extLst>
                <a:ext uri="{FF2B5EF4-FFF2-40B4-BE49-F238E27FC236}">
                  <a16:creationId xmlns:a16="http://schemas.microsoft.com/office/drawing/2014/main" id="{87C5B66E-7F8E-4178-9688-4EACBDCEF608}"/>
                </a:ext>
              </a:extLst>
            </p:cNvPr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ľîdé">
              <a:extLst>
                <a:ext uri="{FF2B5EF4-FFF2-40B4-BE49-F238E27FC236}">
                  <a16:creationId xmlns:a16="http://schemas.microsoft.com/office/drawing/2014/main" id="{5922A2C1-85F0-4C2E-86F5-246936044A49}"/>
                </a:ext>
              </a:extLst>
            </p:cNvPr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iṥļíḑê">
              <a:extLst>
                <a:ext uri="{FF2B5EF4-FFF2-40B4-BE49-F238E27FC236}">
                  <a16:creationId xmlns:a16="http://schemas.microsoft.com/office/drawing/2014/main" id="{BEE3D26E-1F0B-4C07-BE7F-DAA89EA624E7}"/>
                </a:ext>
              </a:extLst>
            </p:cNvPr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ïṩļîḑè">
              <a:extLst>
                <a:ext uri="{FF2B5EF4-FFF2-40B4-BE49-F238E27FC236}">
                  <a16:creationId xmlns:a16="http://schemas.microsoft.com/office/drawing/2014/main" id="{C4FC2D05-2320-4C39-B745-3BE4EE16BF11}"/>
                </a:ext>
              </a:extLst>
            </p:cNvPr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ŝḷiḓe">
              <a:extLst>
                <a:ext uri="{FF2B5EF4-FFF2-40B4-BE49-F238E27FC236}">
                  <a16:creationId xmlns:a16="http://schemas.microsoft.com/office/drawing/2014/main" id="{8284F406-D71E-4510-9C81-B93F6738F3AC}"/>
                </a:ext>
              </a:extLst>
            </p:cNvPr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šľíḋé">
              <a:extLst>
                <a:ext uri="{FF2B5EF4-FFF2-40B4-BE49-F238E27FC236}">
                  <a16:creationId xmlns:a16="http://schemas.microsoft.com/office/drawing/2014/main" id="{2BD17944-8528-4FAE-9A02-02D9FB99944F}"/>
                </a:ext>
              </a:extLst>
            </p:cNvPr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ïṧļiďe">
              <a:extLst>
                <a:ext uri="{FF2B5EF4-FFF2-40B4-BE49-F238E27FC236}">
                  <a16:creationId xmlns:a16="http://schemas.microsoft.com/office/drawing/2014/main" id="{163FD7B8-63F5-4AB3-9C7C-4BC4443853C3}"/>
                </a:ext>
              </a:extLst>
            </p:cNvPr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ṩḻíḍé">
              <a:extLst>
                <a:ext uri="{FF2B5EF4-FFF2-40B4-BE49-F238E27FC236}">
                  <a16:creationId xmlns:a16="http://schemas.microsoft.com/office/drawing/2014/main" id="{2DED1A17-9540-404F-82CC-9D34642128F7}"/>
                </a:ext>
              </a:extLst>
            </p:cNvPr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îṧľidê">
              <a:extLst>
                <a:ext uri="{FF2B5EF4-FFF2-40B4-BE49-F238E27FC236}">
                  <a16:creationId xmlns:a16="http://schemas.microsoft.com/office/drawing/2014/main" id="{CD823E02-E274-48F1-9069-F037218FF490}"/>
                </a:ext>
              </a:extLst>
            </p:cNvPr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îṣ1ïḍè">
              <a:extLst>
                <a:ext uri="{FF2B5EF4-FFF2-40B4-BE49-F238E27FC236}">
                  <a16:creationId xmlns:a16="http://schemas.microsoft.com/office/drawing/2014/main" id="{523838B5-DF1A-4E21-B22F-F2B558B10BEC}"/>
                </a:ext>
              </a:extLst>
            </p:cNvPr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s1íḋe">
              <a:extLst>
                <a:ext uri="{FF2B5EF4-FFF2-40B4-BE49-F238E27FC236}">
                  <a16:creationId xmlns:a16="http://schemas.microsoft.com/office/drawing/2014/main" id="{3228B745-DCCE-4DEA-8E9D-E9C0FE7C35F0}"/>
                </a:ext>
              </a:extLst>
            </p:cNvPr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ŝliḑê">
              <a:extLst>
                <a:ext uri="{FF2B5EF4-FFF2-40B4-BE49-F238E27FC236}">
                  <a16:creationId xmlns:a16="http://schemas.microsoft.com/office/drawing/2014/main" id="{CA3615E7-ECE5-4A75-ADC4-2C13B7049737}"/>
                </a:ext>
              </a:extLst>
            </p:cNvPr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ŝļíḍe">
              <a:extLst>
                <a:ext uri="{FF2B5EF4-FFF2-40B4-BE49-F238E27FC236}">
                  <a16:creationId xmlns:a16="http://schemas.microsoft.com/office/drawing/2014/main" id="{1EAD23C4-B2AE-468A-B535-513FFFDCE8E3}"/>
                </a:ext>
              </a:extLst>
            </p:cNvPr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sliḓê">
              <a:extLst>
                <a:ext uri="{FF2B5EF4-FFF2-40B4-BE49-F238E27FC236}">
                  <a16:creationId xmlns:a16="http://schemas.microsoft.com/office/drawing/2014/main" id="{B301E227-CC9D-43E1-824A-233005B11332}"/>
                </a:ext>
              </a:extLst>
            </p:cNvPr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ḻîďé">
              <a:extLst>
                <a:ext uri="{FF2B5EF4-FFF2-40B4-BE49-F238E27FC236}">
                  <a16:creationId xmlns:a16="http://schemas.microsoft.com/office/drawing/2014/main" id="{7712189B-A75F-4576-9724-74DC407C1BB3}"/>
                </a:ext>
              </a:extLst>
            </p:cNvPr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Sliḑê">
              <a:extLst>
                <a:ext uri="{FF2B5EF4-FFF2-40B4-BE49-F238E27FC236}">
                  <a16:creationId xmlns:a16="http://schemas.microsoft.com/office/drawing/2014/main" id="{E1F8CEE8-1396-4022-860D-1A400ABFF7F9}"/>
                </a:ext>
              </a:extLst>
            </p:cNvPr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šlïdé">
              <a:extLst>
                <a:ext uri="{FF2B5EF4-FFF2-40B4-BE49-F238E27FC236}">
                  <a16:creationId xmlns:a16="http://schemas.microsoft.com/office/drawing/2014/main" id="{E6AB737F-CAEA-4A52-B244-6AB6D3267F79}"/>
                </a:ext>
              </a:extLst>
            </p:cNvPr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ṩlîďè">
              <a:extLst>
                <a:ext uri="{FF2B5EF4-FFF2-40B4-BE49-F238E27FC236}">
                  <a16:creationId xmlns:a16="http://schemas.microsoft.com/office/drawing/2014/main" id="{7E4868C3-1FA8-4EDA-B03A-7373EAB5E9B9}"/>
                </a:ext>
              </a:extLst>
            </p:cNvPr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Slïḋè">
              <a:extLst>
                <a:ext uri="{FF2B5EF4-FFF2-40B4-BE49-F238E27FC236}">
                  <a16:creationId xmlns:a16="http://schemas.microsoft.com/office/drawing/2014/main" id="{FF3DC27B-2B59-450B-B977-8D4CD21EAE76}"/>
                </a:ext>
              </a:extLst>
            </p:cNvPr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iṩľiḓe">
              <a:extLst>
                <a:ext uri="{FF2B5EF4-FFF2-40B4-BE49-F238E27FC236}">
                  <a16:creationId xmlns:a16="http://schemas.microsoft.com/office/drawing/2014/main" id="{1FC53F93-5901-4C91-80E1-21655C0019FA}"/>
                </a:ext>
              </a:extLst>
            </p:cNvPr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ṧḻîḑé">
              <a:extLst>
                <a:ext uri="{FF2B5EF4-FFF2-40B4-BE49-F238E27FC236}">
                  <a16:creationId xmlns:a16="http://schemas.microsoft.com/office/drawing/2014/main" id="{316392B6-57BA-4FE9-9249-1D9A5AF3362F}"/>
                </a:ext>
              </a:extLst>
            </p:cNvPr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íS1îḍè">
              <a:extLst>
                <a:ext uri="{FF2B5EF4-FFF2-40B4-BE49-F238E27FC236}">
                  <a16:creationId xmlns:a16="http://schemas.microsoft.com/office/drawing/2014/main" id="{3A5648C4-184D-445A-8BAB-863717C726EE}"/>
                </a:ext>
              </a:extLst>
            </p:cNvPr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ïṧḻîďè">
              <a:extLst>
                <a:ext uri="{FF2B5EF4-FFF2-40B4-BE49-F238E27FC236}">
                  <a16:creationId xmlns:a16="http://schemas.microsoft.com/office/drawing/2014/main" id="{69A0D5E7-591F-4CB1-AAC6-5428629A0783}"/>
                </a:ext>
              </a:extLst>
            </p:cNvPr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îşlîḋê">
              <a:extLst>
                <a:ext uri="{FF2B5EF4-FFF2-40B4-BE49-F238E27FC236}">
                  <a16:creationId xmlns:a16="http://schemas.microsoft.com/office/drawing/2014/main" id="{E1E459E6-61F2-4B79-8EC0-F1C8C9952200}"/>
                </a:ext>
              </a:extLst>
            </p:cNvPr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ṥḷïďe">
              <a:extLst>
                <a:ext uri="{FF2B5EF4-FFF2-40B4-BE49-F238E27FC236}">
                  <a16:creationId xmlns:a16="http://schemas.microsoft.com/office/drawing/2014/main" id="{75E7968B-2AD6-4D89-9A39-900FA64A1E6D}"/>
                </a:ext>
              </a:extLst>
            </p:cNvPr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š1iḍè">
              <a:extLst>
                <a:ext uri="{FF2B5EF4-FFF2-40B4-BE49-F238E27FC236}">
                  <a16:creationId xmlns:a16="http://schemas.microsoft.com/office/drawing/2014/main" id="{8FFB8C96-C2DB-4F44-8870-48A5D21BB2FC}"/>
                </a:ext>
              </a:extLst>
            </p:cNvPr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ḻîḋê">
              <a:extLst>
                <a:ext uri="{FF2B5EF4-FFF2-40B4-BE49-F238E27FC236}">
                  <a16:creationId xmlns:a16="http://schemas.microsoft.com/office/drawing/2014/main" id="{52B81CFC-B5C6-4A09-B8FC-9EB014C548C7}"/>
                </a:ext>
              </a:extLst>
            </p:cNvPr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ļïďè">
              <a:extLst>
                <a:ext uri="{FF2B5EF4-FFF2-40B4-BE49-F238E27FC236}">
                  <a16:creationId xmlns:a16="http://schemas.microsoft.com/office/drawing/2014/main" id="{C972A63A-5B46-49E9-8057-2CEAA2BAEB0C}"/>
                </a:ext>
              </a:extLst>
            </p:cNvPr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02" name="íṣļiḑê">
              <a:extLst>
                <a:ext uri="{FF2B5EF4-FFF2-40B4-BE49-F238E27FC236}">
                  <a16:creationId xmlns:a16="http://schemas.microsoft.com/office/drawing/2014/main" id="{89F0E7A2-F51E-45E4-9B36-346102B0D036}"/>
                </a:ext>
              </a:extLst>
            </p:cNvPr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iḋe">
              <a:extLst>
                <a:ext uri="{FF2B5EF4-FFF2-40B4-BE49-F238E27FC236}">
                  <a16:creationId xmlns:a16="http://schemas.microsoft.com/office/drawing/2014/main" id="{A88D491D-7D57-4BBD-B9A8-CEE4DC422471}"/>
                </a:ext>
              </a:extLst>
            </p:cNvPr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ṥ1ïḋé">
              <a:extLst>
                <a:ext uri="{FF2B5EF4-FFF2-40B4-BE49-F238E27FC236}">
                  <a16:creationId xmlns:a16="http://schemas.microsoft.com/office/drawing/2014/main" id="{DE0AC51A-1A6B-4747-BB07-5CC3715ACE48}"/>
                </a:ext>
              </a:extLst>
            </p:cNvPr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ṧlîḓe">
              <a:extLst>
                <a:ext uri="{FF2B5EF4-FFF2-40B4-BE49-F238E27FC236}">
                  <a16:creationId xmlns:a16="http://schemas.microsoft.com/office/drawing/2014/main" id="{B98B4A37-F724-43BD-87EE-1C3D8E3D6955}"/>
                </a:ext>
              </a:extLst>
            </p:cNvPr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Sḷíḋê">
              <a:extLst>
                <a:ext uri="{FF2B5EF4-FFF2-40B4-BE49-F238E27FC236}">
                  <a16:creationId xmlns:a16="http://schemas.microsoft.com/office/drawing/2014/main" id="{DB99409C-B17A-4F03-8F37-D5CA54F12C9D}"/>
                </a:ext>
              </a:extLst>
            </p:cNvPr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ṣļíḑè">
              <a:extLst>
                <a:ext uri="{FF2B5EF4-FFF2-40B4-BE49-F238E27FC236}">
                  <a16:creationId xmlns:a16="http://schemas.microsoft.com/office/drawing/2014/main" id="{B54FBFB6-21B4-4566-A057-25E519F174B9}"/>
                </a:ext>
              </a:extLst>
            </p:cNvPr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ṡľíḍé">
              <a:extLst>
                <a:ext uri="{FF2B5EF4-FFF2-40B4-BE49-F238E27FC236}">
                  <a16:creationId xmlns:a16="http://schemas.microsoft.com/office/drawing/2014/main" id="{2EAD3440-1354-4920-855E-BEFED8836C8D}"/>
                </a:ext>
              </a:extLst>
            </p:cNvPr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ïṧľïḓé">
              <a:extLst>
                <a:ext uri="{FF2B5EF4-FFF2-40B4-BE49-F238E27FC236}">
                  <a16:creationId xmlns:a16="http://schemas.microsoft.com/office/drawing/2014/main" id="{A80120D5-D5D0-499F-9149-9C0FBD0ADEDF}"/>
                </a:ext>
              </a:extLst>
            </p:cNvPr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ïślïḍe">
              <a:extLst>
                <a:ext uri="{FF2B5EF4-FFF2-40B4-BE49-F238E27FC236}">
                  <a16:creationId xmlns:a16="http://schemas.microsoft.com/office/drawing/2014/main" id="{3AF89996-41E3-4D98-BB3D-39C8A9952A6C}"/>
                </a:ext>
              </a:extLst>
            </p:cNvPr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šḻíḑè">
              <a:extLst>
                <a:ext uri="{FF2B5EF4-FFF2-40B4-BE49-F238E27FC236}">
                  <a16:creationId xmlns:a16="http://schemas.microsoft.com/office/drawing/2014/main" id="{246AC0B1-0734-4B9C-BA1E-3BE128F07C80}"/>
                </a:ext>
              </a:extLst>
            </p:cNvPr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śļîḓé">
              <a:extLst>
                <a:ext uri="{FF2B5EF4-FFF2-40B4-BE49-F238E27FC236}">
                  <a16:creationId xmlns:a16="http://schemas.microsoft.com/office/drawing/2014/main" id="{37C71B52-F5E3-4000-94D6-2670984CBC62}"/>
                </a:ext>
              </a:extLst>
            </p:cNvPr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íṥ1ïḍê">
              <a:extLst>
                <a:ext uri="{FF2B5EF4-FFF2-40B4-BE49-F238E27FC236}">
                  <a16:creationId xmlns:a16="http://schemas.microsoft.com/office/drawing/2014/main" id="{F6877D69-0BA7-4531-9B56-D1C8CD2AF814}"/>
                </a:ext>
              </a:extLst>
            </p:cNvPr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íşľîḑê">
              <a:extLst>
                <a:ext uri="{FF2B5EF4-FFF2-40B4-BE49-F238E27FC236}">
                  <a16:creationId xmlns:a16="http://schemas.microsoft.com/office/drawing/2014/main" id="{376B7C33-B9C5-4887-886E-F20B1A1DE780}"/>
                </a:ext>
              </a:extLst>
            </p:cNvPr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ïṣliḑê">
              <a:extLst>
                <a:ext uri="{FF2B5EF4-FFF2-40B4-BE49-F238E27FC236}">
                  <a16:creationId xmlns:a16="http://schemas.microsoft.com/office/drawing/2014/main" id="{8F9A4F2E-F39B-4E3B-A5A0-F38D6CC73B9A}"/>
                </a:ext>
              </a:extLst>
            </p:cNvPr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î$lídé">
              <a:extLst>
                <a:ext uri="{FF2B5EF4-FFF2-40B4-BE49-F238E27FC236}">
                  <a16:creationId xmlns:a16="http://schemas.microsoft.com/office/drawing/2014/main" id="{8E2C6D41-3807-45EB-95D6-A193F63680AD}"/>
                </a:ext>
              </a:extLst>
            </p:cNvPr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sḷïḍe">
              <a:extLst>
                <a:ext uri="{FF2B5EF4-FFF2-40B4-BE49-F238E27FC236}">
                  <a16:creationId xmlns:a16="http://schemas.microsoft.com/office/drawing/2014/main" id="{0FFE0F48-9948-4F9C-9CEA-2B4DFDF17409}"/>
                </a:ext>
              </a:extLst>
            </p:cNvPr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iśḻïḍè">
              <a:extLst>
                <a:ext uri="{FF2B5EF4-FFF2-40B4-BE49-F238E27FC236}">
                  <a16:creationId xmlns:a16="http://schemas.microsoft.com/office/drawing/2014/main" id="{D1E51546-F6F2-4CB8-9351-44A522A459E0}"/>
                </a:ext>
              </a:extLst>
            </p:cNvPr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îşḻíḓè">
              <a:extLst>
                <a:ext uri="{FF2B5EF4-FFF2-40B4-BE49-F238E27FC236}">
                  <a16:creationId xmlns:a16="http://schemas.microsoft.com/office/drawing/2014/main" id="{DAA244B9-6FFF-46D1-A421-8710CE3E8C94}"/>
                </a:ext>
              </a:extLst>
            </p:cNvPr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ïṩliḑe">
              <a:extLst>
                <a:ext uri="{FF2B5EF4-FFF2-40B4-BE49-F238E27FC236}">
                  <a16:creationId xmlns:a16="http://schemas.microsoft.com/office/drawing/2014/main" id="{96D77714-8588-4759-B27D-6F360B0DADD9}"/>
                </a:ext>
              </a:extLst>
            </p:cNvPr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îdé">
              <a:extLst>
                <a:ext uri="{FF2B5EF4-FFF2-40B4-BE49-F238E27FC236}">
                  <a16:creationId xmlns:a16="http://schemas.microsoft.com/office/drawing/2014/main" id="{2DC315C2-3DBF-4D0D-B7B9-D3AA61C13F9E}"/>
                </a:ext>
              </a:extLst>
            </p:cNvPr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ḍè">
              <a:extLst>
                <a:ext uri="{FF2B5EF4-FFF2-40B4-BE49-F238E27FC236}">
                  <a16:creationId xmlns:a16="http://schemas.microsoft.com/office/drawing/2014/main" id="{418BE981-8F17-41B9-A73E-6B3EF665976D}"/>
                </a:ext>
              </a:extLst>
            </p:cNvPr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ṡļíḑè">
              <a:extLst>
                <a:ext uri="{FF2B5EF4-FFF2-40B4-BE49-F238E27FC236}">
                  <a16:creationId xmlns:a16="http://schemas.microsoft.com/office/drawing/2014/main" id="{59DE4584-8F31-4ECD-ABBA-6E902912C3C3}"/>
                </a:ext>
              </a:extLst>
            </p:cNvPr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Slïḍé">
              <a:extLst>
                <a:ext uri="{FF2B5EF4-FFF2-40B4-BE49-F238E27FC236}">
                  <a16:creationId xmlns:a16="http://schemas.microsoft.com/office/drawing/2014/main" id="{F860AB05-E909-4D26-81FC-27C498CB88C4}"/>
                </a:ext>
              </a:extLst>
            </p:cNvPr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i$ļïḑé">
              <a:extLst>
                <a:ext uri="{FF2B5EF4-FFF2-40B4-BE49-F238E27FC236}">
                  <a16:creationId xmlns:a16="http://schemas.microsoft.com/office/drawing/2014/main" id="{35E91076-0774-45DC-9757-5E7B823F6D6F}"/>
                </a:ext>
              </a:extLst>
            </p:cNvPr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ṡļîḑé">
              <a:extLst>
                <a:ext uri="{FF2B5EF4-FFF2-40B4-BE49-F238E27FC236}">
                  <a16:creationId xmlns:a16="http://schemas.microsoft.com/office/drawing/2014/main" id="{7054DEEB-18C5-4B3D-AE3D-8B6CFA20579B}"/>
                </a:ext>
              </a:extLst>
            </p:cNvPr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ṥ1íḍè">
              <a:extLst>
                <a:ext uri="{FF2B5EF4-FFF2-40B4-BE49-F238E27FC236}">
                  <a16:creationId xmlns:a16="http://schemas.microsoft.com/office/drawing/2014/main" id="{D5D66D98-2655-4DEC-AC92-D6081C4641F9}"/>
                </a:ext>
              </a:extLst>
            </p:cNvPr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ïṡļîdè">
              <a:extLst>
                <a:ext uri="{FF2B5EF4-FFF2-40B4-BE49-F238E27FC236}">
                  <a16:creationId xmlns:a16="http://schemas.microsoft.com/office/drawing/2014/main" id="{895AC18D-E5D3-4996-ADD3-F4BCE60F5A71}"/>
                </a:ext>
              </a:extLst>
            </p:cNvPr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ṡḻïdé">
              <a:extLst>
                <a:ext uri="{FF2B5EF4-FFF2-40B4-BE49-F238E27FC236}">
                  <a16:creationId xmlns:a16="http://schemas.microsoft.com/office/drawing/2014/main" id="{401C8FDA-3060-4033-B968-D21F57306711}"/>
                </a:ext>
              </a:extLst>
            </p:cNvPr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śľïḍê">
              <a:extLst>
                <a:ext uri="{FF2B5EF4-FFF2-40B4-BE49-F238E27FC236}">
                  <a16:creationId xmlns:a16="http://schemas.microsoft.com/office/drawing/2014/main" id="{5400F8F5-E91B-4D6A-B165-A815DDDF84DA}"/>
                </a:ext>
              </a:extLst>
            </p:cNvPr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ṥľîḓe">
              <a:extLst>
                <a:ext uri="{FF2B5EF4-FFF2-40B4-BE49-F238E27FC236}">
                  <a16:creationId xmlns:a16="http://schemas.microsoft.com/office/drawing/2014/main" id="{7511CC4E-7E39-470A-9B5C-5AC7974A4E61}"/>
                </a:ext>
              </a:extLst>
            </p:cNvPr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ṥḷiďe">
              <a:extLst>
                <a:ext uri="{FF2B5EF4-FFF2-40B4-BE49-F238E27FC236}">
                  <a16:creationId xmlns:a16="http://schemas.microsoft.com/office/drawing/2014/main" id="{1E6709FC-0708-4BA7-832C-F864106500F7}"/>
                </a:ext>
              </a:extLst>
            </p:cNvPr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iṥļiďe">
              <a:extLst>
                <a:ext uri="{FF2B5EF4-FFF2-40B4-BE49-F238E27FC236}">
                  <a16:creationId xmlns:a16="http://schemas.microsoft.com/office/drawing/2014/main" id="{D5959B37-CE61-4E31-862A-1D0DA3E1F7B8}"/>
                </a:ext>
              </a:extLst>
            </p:cNvPr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iṥ1iďe">
              <a:extLst>
                <a:ext uri="{FF2B5EF4-FFF2-40B4-BE49-F238E27FC236}">
                  <a16:creationId xmlns:a16="http://schemas.microsoft.com/office/drawing/2014/main" id="{07FA7822-B5C1-4C44-865A-78A4F7EDAFF1}"/>
                </a:ext>
              </a:extLst>
            </p:cNvPr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ŝlïďè">
              <a:extLst>
                <a:ext uri="{FF2B5EF4-FFF2-40B4-BE49-F238E27FC236}">
                  <a16:creationId xmlns:a16="http://schemas.microsoft.com/office/drawing/2014/main" id="{170D0707-67F5-49C4-86D2-006A9A22D486}"/>
                </a:ext>
              </a:extLst>
            </p:cNvPr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iṩ1iḋê">
              <a:extLst>
                <a:ext uri="{FF2B5EF4-FFF2-40B4-BE49-F238E27FC236}">
                  <a16:creationId xmlns:a16="http://schemas.microsoft.com/office/drawing/2014/main" id="{9BE4825F-F7CF-4511-A6FD-E4BFD9669DBE}"/>
                </a:ext>
              </a:extLst>
            </p:cNvPr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$ļíḓé">
              <a:extLst>
                <a:ext uri="{FF2B5EF4-FFF2-40B4-BE49-F238E27FC236}">
                  <a16:creationId xmlns:a16="http://schemas.microsoft.com/office/drawing/2014/main" id="{EDCE7C62-8FFD-44EA-AD64-FF155BBD2F01}"/>
                </a:ext>
              </a:extLst>
            </p:cNvPr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ïḑé">
              <a:extLst>
                <a:ext uri="{FF2B5EF4-FFF2-40B4-BE49-F238E27FC236}">
                  <a16:creationId xmlns:a16="http://schemas.microsoft.com/office/drawing/2014/main" id="{72E55834-AAED-4D34-9A38-C523C2554197}"/>
                </a:ext>
              </a:extLst>
            </p:cNvPr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ïṧľíḓê">
              <a:extLst>
                <a:ext uri="{FF2B5EF4-FFF2-40B4-BE49-F238E27FC236}">
                  <a16:creationId xmlns:a16="http://schemas.microsoft.com/office/drawing/2014/main" id="{E8FC65B7-E631-4A30-BD23-3DF1F2837D67}"/>
                </a:ext>
              </a:extLst>
            </p:cNvPr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şļide">
              <a:extLst>
                <a:ext uri="{FF2B5EF4-FFF2-40B4-BE49-F238E27FC236}">
                  <a16:creationId xmlns:a16="http://schemas.microsoft.com/office/drawing/2014/main" id="{FD7F2136-3FFF-4100-91DC-036D35752E49}"/>
                </a:ext>
              </a:extLst>
            </p:cNvPr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ïšļídé">
              <a:extLst>
                <a:ext uri="{FF2B5EF4-FFF2-40B4-BE49-F238E27FC236}">
                  <a16:creationId xmlns:a16="http://schemas.microsoft.com/office/drawing/2014/main" id="{98F69A62-4E2F-498A-910A-9E049D898F1F}"/>
                </a:ext>
              </a:extLst>
            </p:cNvPr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iSlîḋê">
              <a:extLst>
                <a:ext uri="{FF2B5EF4-FFF2-40B4-BE49-F238E27FC236}">
                  <a16:creationId xmlns:a16="http://schemas.microsoft.com/office/drawing/2014/main" id="{969D2FAD-A270-4C7B-86FA-3E6C2283C70C}"/>
                </a:ext>
              </a:extLst>
            </p:cNvPr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ṣḻíḑe">
              <a:extLst>
                <a:ext uri="{FF2B5EF4-FFF2-40B4-BE49-F238E27FC236}">
                  <a16:creationId xmlns:a16="http://schemas.microsoft.com/office/drawing/2014/main" id="{264CA717-5ADB-4CAD-BEA9-9391B7E49C0E}"/>
                </a:ext>
              </a:extLst>
            </p:cNvPr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44" name="ïš1îďe">
              <a:extLst>
                <a:ext uri="{FF2B5EF4-FFF2-40B4-BE49-F238E27FC236}">
                  <a16:creationId xmlns:a16="http://schemas.microsoft.com/office/drawing/2014/main" id="{06A589C6-46B4-4AB5-A435-59C443550BA7}"/>
                </a:ext>
              </a:extLst>
            </p:cNvPr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ļiḍè">
              <a:extLst>
                <a:ext uri="{FF2B5EF4-FFF2-40B4-BE49-F238E27FC236}">
                  <a16:creationId xmlns:a16="http://schemas.microsoft.com/office/drawing/2014/main" id="{0E672BC3-9264-4C6A-886E-EC70D4D8B0D4}"/>
                </a:ext>
              </a:extLst>
            </p:cNvPr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ṥlíḓê">
              <a:extLst>
                <a:ext uri="{FF2B5EF4-FFF2-40B4-BE49-F238E27FC236}">
                  <a16:creationId xmlns:a16="http://schemas.microsoft.com/office/drawing/2014/main" id="{ACE0FF2E-3843-4604-A714-C54EE6A30451}"/>
                </a:ext>
              </a:extLst>
            </p:cNvPr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$ḷïḓé">
              <a:extLst>
                <a:ext uri="{FF2B5EF4-FFF2-40B4-BE49-F238E27FC236}">
                  <a16:creationId xmlns:a16="http://schemas.microsoft.com/office/drawing/2014/main" id="{856E7CCB-EE4C-4E02-9F3A-A8A5F8FB6EE5}"/>
                </a:ext>
              </a:extLst>
            </p:cNvPr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48" name="矩形 447">
            <a:extLst>
              <a:ext uri="{FF2B5EF4-FFF2-40B4-BE49-F238E27FC236}">
                <a16:creationId xmlns:a16="http://schemas.microsoft.com/office/drawing/2014/main" id="{1FD209A2-0CDB-479A-8565-2203DDB303B3}"/>
              </a:ext>
            </a:extLst>
          </p:cNvPr>
          <p:cNvSpPr/>
          <p:nvPr userDrawn="1"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矩形 448">
            <a:extLst>
              <a:ext uri="{FF2B5EF4-FFF2-40B4-BE49-F238E27FC236}">
                <a16:creationId xmlns:a16="http://schemas.microsoft.com/office/drawing/2014/main" id="{ED6573B2-8B3F-4D4B-825D-F07DA271556D}"/>
              </a:ext>
            </a:extLst>
          </p:cNvPr>
          <p:cNvSpPr/>
          <p:nvPr userDrawn="1"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灯片编号占位符 1">
            <a:extLst>
              <a:ext uri="{FF2B5EF4-FFF2-40B4-BE49-F238E27FC236}">
                <a16:creationId xmlns:a16="http://schemas.microsoft.com/office/drawing/2014/main" id="{DBD2CCC2-12B6-4491-A085-8B991658B2AA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51" name="矩形 450">
            <a:extLst>
              <a:ext uri="{FF2B5EF4-FFF2-40B4-BE49-F238E27FC236}">
                <a16:creationId xmlns:a16="http://schemas.microsoft.com/office/drawing/2014/main" id="{FE56A9AA-EA1A-4A6F-B374-3A3B2C12F12E}"/>
              </a:ext>
            </a:extLst>
          </p:cNvPr>
          <p:cNvSpPr/>
          <p:nvPr userDrawn="1"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C918E3F7-0CE1-456D-929A-8AD907F8F8B5}"/>
              </a:ext>
            </a:extLst>
          </p:cNvPr>
          <p:cNvSpPr/>
          <p:nvPr userDrawn="1"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019CF46-24F6-4CBA-BBD2-A1347FD6148D}"/>
              </a:ext>
            </a:extLst>
          </p:cNvPr>
          <p:cNvSpPr/>
          <p:nvPr userDrawn="1"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525C358-EC71-4181-8FAB-3EE1CF78C3A9}"/>
              </a:ext>
            </a:extLst>
          </p:cNvPr>
          <p:cNvSpPr/>
          <p:nvPr userDrawn="1"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灯片编号占位符 1">
            <a:extLst>
              <a:ext uri="{FF2B5EF4-FFF2-40B4-BE49-F238E27FC236}">
                <a16:creationId xmlns:a16="http://schemas.microsoft.com/office/drawing/2014/main" id="{8CF73921-BEAA-4636-979F-428D0E73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98" descr="球">
            <a:extLst>
              <a:ext uri="{FF2B5EF4-FFF2-40B4-BE49-F238E27FC236}">
                <a16:creationId xmlns:a16="http://schemas.microsoft.com/office/drawing/2014/main" id="{DFD051F2-4289-4A2B-97D8-B3A55A36B3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00" name="TextBox 29">
            <a:extLst>
              <a:ext uri="{FF2B5EF4-FFF2-40B4-BE49-F238E27FC236}">
                <a16:creationId xmlns:a16="http://schemas.microsoft.com/office/drawing/2014/main" id="{6B505825-A067-49F3-9BDD-FD2BBCFBECCB}"/>
              </a:ext>
            </a:extLst>
          </p:cNvPr>
          <p:cNvSpPr txBox="1"/>
          <p:nvPr userDrawn="1"/>
        </p:nvSpPr>
        <p:spPr>
          <a:xfrm>
            <a:off x="1735257" y="470440"/>
            <a:ext cx="6583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rgbClr val="3D85F9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实践操作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b="1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</a:p>
        </p:txBody>
      </p:sp>
      <p:sp>
        <p:nvSpPr>
          <p:cNvPr id="101" name="TextBox 29">
            <a:extLst>
              <a:ext uri="{FF2B5EF4-FFF2-40B4-BE49-F238E27FC236}">
                <a16:creationId xmlns:a16="http://schemas.microsoft.com/office/drawing/2014/main" id="{C175A02F-E7E9-421C-B0CF-5245174753FC}"/>
              </a:ext>
            </a:extLst>
          </p:cNvPr>
          <p:cNvSpPr txBox="1"/>
          <p:nvPr userDrawn="1"/>
        </p:nvSpPr>
        <p:spPr>
          <a:xfrm>
            <a:off x="6279795" y="568590"/>
            <a:ext cx="4569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ractical </a:t>
            </a:r>
            <a:r>
              <a:rPr lang="en-US" altLang="zh-CN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zh-CN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1" r:id="rId4"/>
    <p:sldLayoutId id="2147483655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microsoft.com/office/2007/relationships/hdphoto" Target="../media/hdphoto8.wdp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hdphoto" Target="../media/hdphoto1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microsoft.com/office/2007/relationships/hdphoto" Target="../media/hdphoto11.wdp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1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0048960-2ABD-4984-B1B4-FE86B6EE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-23718"/>
            <a:ext cx="12237720" cy="6880670"/>
          </a:xfrm>
          <a:prstGeom prst="rect">
            <a:avLst/>
          </a:prstGeom>
        </p:spPr>
      </p:pic>
      <p:sp>
        <p:nvSpPr>
          <p:cNvPr id="9" name="TextBox 29"/>
          <p:cNvSpPr txBox="1"/>
          <p:nvPr/>
        </p:nvSpPr>
        <p:spPr>
          <a:xfrm>
            <a:off x="5559742" y="773303"/>
            <a:ext cx="502754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一阶第</a:t>
            </a:r>
            <a:r>
              <a:rPr lang="en-US" altLang="zh-CN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5</a:t>
            </a:r>
            <a:r>
              <a:rPr lang="zh-CN" altLang="en-US" sz="7000" b="1" kern="1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</a:t>
            </a:r>
            <a:endParaRPr lang="zh-CN" altLang="zh-CN" sz="7000" b="1" kern="1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5ECDC3BF-F681-491C-9D51-90AD03AC513C}"/>
              </a:ext>
            </a:extLst>
          </p:cNvPr>
          <p:cNvSpPr txBox="1"/>
          <p:nvPr/>
        </p:nvSpPr>
        <p:spPr>
          <a:xfrm>
            <a:off x="6720206" y="3634297"/>
            <a:ext cx="4726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0D8ED7CD-132B-4D92-B276-F898224622DC}"/>
              </a:ext>
            </a:extLst>
          </p:cNvPr>
          <p:cNvSpPr txBox="1"/>
          <p:nvPr/>
        </p:nvSpPr>
        <p:spPr>
          <a:xfrm>
            <a:off x="7047571" y="2201733"/>
            <a:ext cx="48061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70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  <a:sym typeface="字魂59号-创粗黑" panose="00000500000000000000" pitchFamily="2" charset="-122"/>
              </a:rPr>
              <a:t>控制音效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162036" y="-224348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A97661-521E-442F-992F-CC9002C69680}"/>
              </a:ext>
            </a:extLst>
          </p:cNvPr>
          <p:cNvSpPr txBox="1"/>
          <p:nvPr/>
        </p:nvSpPr>
        <p:spPr>
          <a:xfrm>
            <a:off x="6161004" y="1786618"/>
            <a:ext cx="5001922" cy="355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、拍照 ：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响起快门声的同时拍摄一张照片，照片会在相册中出现。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、视频录制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开始或结束视频录制，结束后会在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SD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卡生成一段视频。</a:t>
            </a:r>
          </a:p>
          <a:p>
            <a:pPr algn="ctr">
              <a:lnSpc>
                <a:spcPct val="125000"/>
              </a:lnSpc>
            </a:pP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</a:t>
            </a:r>
            <a:r>
              <a:rPr lang="en-US" altLang="zh-CN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PS:</a:t>
            </a: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需要提前安装</a:t>
            </a:r>
            <a:r>
              <a:rPr lang="en-US" altLang="zh-CN" sz="2600" dirty="0">
                <a:solidFill>
                  <a:srgbClr val="FF0000"/>
                </a:solidFill>
                <a:latin typeface="Gotham"/>
                <a:ea typeface="方正兰亭黑简体" panose="02000000000000000000" pitchFamily="2" charset="-122"/>
              </a:rPr>
              <a:t>SD</a:t>
            </a: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卡）</a:t>
            </a:r>
            <a:endParaRPr lang="en-US" altLang="zh-CN" sz="2600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EF15389-EA96-45B4-A299-F73D2A073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61" b="89961" l="8084" r="89521">
                        <a14:foregroundMark x1="8084" y1="11969" x2="8683" y2="25869"/>
                        <a14:foregroundMark x1="15269" y1="4247" x2="15269" y2="4247"/>
                        <a14:foregroundMark x1="43114" y1="89961" x2="43114" y2="89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7428" y="1984533"/>
            <a:ext cx="1787982" cy="138648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0C62DF8-0601-4532-80AC-D0E517485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1" b="89769" l="4060" r="95592">
                        <a14:foregroundMark x1="4176" y1="21452" x2="15661" y2="58416"/>
                        <a14:foregroundMark x1="15661" y1="58416" x2="24362" y2="62376"/>
                        <a14:foregroundMark x1="24362" y1="62376" x2="24942" y2="61716"/>
                        <a14:foregroundMark x1="93387" y1="28053" x2="95592" y2="73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920" y="3529707"/>
            <a:ext cx="4789954" cy="16837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71077" y="1319213"/>
            <a:ext cx="7510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多媒体图像模块</a:t>
            </a:r>
          </a:p>
        </p:txBody>
      </p:sp>
      <p:sp>
        <p:nvSpPr>
          <p:cNvPr id="16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8134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49449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62036" y="-224348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编程模块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B11799-3CDD-4A3B-B3C7-CBC2D2CF7C22}"/>
              </a:ext>
            </a:extLst>
          </p:cNvPr>
          <p:cNvSpPr txBox="1"/>
          <p:nvPr/>
        </p:nvSpPr>
        <p:spPr>
          <a:xfrm>
            <a:off x="2641918" y="4672047"/>
            <a:ext cx="6734280" cy="155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设置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播放的不同音效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通过选择音符并且以钢琴的形式播放该效果；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可结合其他的动作，不阻碍后续的动作运行；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E1D31E-C496-45B2-A7EF-8D6EAE372E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B1724"/>
              </a:clrFrom>
              <a:clrTo>
                <a:srgbClr val="0B172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3" b="100000" l="0" r="100000">
                        <a14:foregroundMark x1="24719" y1="95628" x2="24719" y2="956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6642" y="2549826"/>
            <a:ext cx="4238625" cy="174307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600B5E8-20FF-4D53-BD43-574D5C7114BF}"/>
              </a:ext>
            </a:extLst>
          </p:cNvPr>
          <p:cNvSpPr/>
          <p:nvPr/>
        </p:nvSpPr>
        <p:spPr>
          <a:xfrm>
            <a:off x="5066983" y="3108883"/>
            <a:ext cx="590550" cy="548957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71077" y="1319213"/>
            <a:ext cx="7510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多媒体音效模块</a:t>
            </a:r>
          </a:p>
        </p:txBody>
      </p:sp>
      <p:sp>
        <p:nvSpPr>
          <p:cNvPr id="21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Clr>
                <a:srgbClr val="405C9B"/>
              </a:buCl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22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6258986" y="1546349"/>
            <a:ext cx="3703384" cy="1350871"/>
          </a:xfrm>
          <a:prstGeom prst="cloudCallout">
            <a:avLst>
              <a:gd name="adj1" fmla="val -63237"/>
              <a:gd name="adj2" fmla="val 698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点开后会有怎么样的表示呢？</a:t>
            </a:r>
          </a:p>
        </p:txBody>
      </p:sp>
    </p:spTree>
    <p:extLst>
      <p:ext uri="{BB962C8B-B14F-4D97-AF65-F5344CB8AC3E}">
        <p14:creationId xmlns:p14="http://schemas.microsoft.com/office/powerpoint/2010/main" val="9009567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 animBg="1"/>
      <p:bldP spid="15" grpId="0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62036" y="-224348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55C56C-EB8D-447D-830E-550C9E7D2E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t="11793" r="27991" b="20590"/>
          <a:stretch/>
        </p:blipFill>
        <p:spPr>
          <a:xfrm>
            <a:off x="6426004" y="2223819"/>
            <a:ext cx="5209675" cy="20070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67F27A-C090-4548-97D9-846AD03B577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90B"/>
              </a:clrFrom>
              <a:clrTo>
                <a:srgbClr val="06090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274" b="97945" l="1762" r="99119">
                        <a14:foregroundMark x1="23678" y1="90925" x2="27974" y2="90411"/>
                        <a14:foregroundMark x1="28084" y1="19692" x2="72797" y2="19007"/>
                        <a14:foregroundMark x1="26101" y1="16096" x2="26101" y2="22432"/>
                        <a14:foregroundMark x1="94383" y1="43151" x2="95925" y2="67808"/>
                        <a14:foregroundMark x1="5507" y1="41781" x2="6498" y2="69349"/>
                        <a14:foregroundMark x1="65969" y1="89726" x2="81167" y2="88185"/>
                        <a14:foregroundMark x1="96366" y1="70205" x2="96366" y2="73288"/>
                        <a14:backgroundMark x1="12775" y1="79795" x2="33921" y2="81849"/>
                        <a14:backgroundMark x1="98128" y1="52911" x2="98348" y2="60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782" y="1961369"/>
            <a:ext cx="6028521" cy="38773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509709-5615-4FA3-8BB1-D259AD3B4D96}"/>
              </a:ext>
            </a:extLst>
          </p:cNvPr>
          <p:cNvSpPr txBox="1"/>
          <p:nvPr/>
        </p:nvSpPr>
        <p:spPr>
          <a:xfrm>
            <a:off x="7286751" y="4500227"/>
            <a:ext cx="4481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钢琴盘的基础音级表示：</a:t>
            </a:r>
            <a:endParaRPr lang="en-US" altLang="zh-CN" sz="24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latin typeface="Gotham"/>
                <a:ea typeface="宋体" panose="02010600030101010101" pitchFamily="2" charset="-122"/>
              </a:rPr>
              <a:t>do re mi </a:t>
            </a:r>
            <a:r>
              <a:rPr lang="en-US" altLang="zh-CN" sz="2400" dirty="0" err="1">
                <a:latin typeface="Gotham"/>
                <a:ea typeface="宋体" panose="02010600030101010101" pitchFamily="2" charset="-122"/>
              </a:rPr>
              <a:t>fa</a:t>
            </a:r>
            <a:r>
              <a:rPr lang="en-US" altLang="zh-CN" sz="2400" dirty="0">
                <a:latin typeface="Gotham"/>
                <a:ea typeface="宋体" panose="02010600030101010101" pitchFamily="2" charset="-122"/>
              </a:rPr>
              <a:t> sol la </a:t>
            </a:r>
            <a:r>
              <a:rPr lang="en-US" altLang="zh-CN" sz="2400" dirty="0" err="1">
                <a:latin typeface="Gotham"/>
                <a:ea typeface="宋体" panose="02010600030101010101" pitchFamily="2" charset="-122"/>
              </a:rPr>
              <a:t>si</a:t>
            </a:r>
            <a:r>
              <a:rPr lang="en-US" altLang="zh-CN" sz="2400" dirty="0">
                <a:latin typeface="Gotham"/>
                <a:ea typeface="宋体" panose="02010600030101010101" pitchFamily="2" charset="-122"/>
              </a:rPr>
              <a:t> do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Gotham"/>
                <a:ea typeface="宋体" panose="02010600030101010101" pitchFamily="2" charset="-122"/>
              </a:rPr>
              <a:t>  C  D  E  F   G   A  B  C</a:t>
            </a:r>
          </a:p>
        </p:txBody>
      </p:sp>
      <p:sp>
        <p:nvSpPr>
          <p:cNvPr id="24" name="下箭头 10">
            <a:extLst>
              <a:ext uri="{FF2B5EF4-FFF2-40B4-BE49-F238E27FC236}">
                <a16:creationId xmlns:a16="http://schemas.microsoft.com/office/drawing/2014/main" id="{B2DDF49C-1E20-4EF6-9C5E-AF9C4A56E0FE}"/>
              </a:ext>
            </a:extLst>
          </p:cNvPr>
          <p:cNvSpPr/>
          <p:nvPr/>
        </p:nvSpPr>
        <p:spPr>
          <a:xfrm rot="4175893">
            <a:off x="5722180" y="3309461"/>
            <a:ext cx="399621" cy="1173887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33">
            <a:extLst>
              <a:ext uri="{FF2B5EF4-FFF2-40B4-BE49-F238E27FC236}">
                <a16:creationId xmlns:a16="http://schemas.microsoft.com/office/drawing/2014/main" id="{2B4CB184-D1EB-4666-AC82-FB9424F82A0D}"/>
              </a:ext>
            </a:extLst>
          </p:cNvPr>
          <p:cNvSpPr/>
          <p:nvPr/>
        </p:nvSpPr>
        <p:spPr>
          <a:xfrm>
            <a:off x="1847849" y="1366090"/>
            <a:ext cx="5178593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一起学习音阶相关知识吧！</a:t>
            </a:r>
          </a:p>
        </p:txBody>
      </p:sp>
      <p:sp>
        <p:nvSpPr>
          <p:cNvPr id="20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7310344" y="640363"/>
            <a:ext cx="3703384" cy="1350871"/>
          </a:xfrm>
          <a:prstGeom prst="cloudCallout">
            <a:avLst>
              <a:gd name="adj1" fmla="val -49320"/>
              <a:gd name="adj2" fmla="val 489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你知道怎么看钢琴谱吗？</a:t>
            </a:r>
          </a:p>
        </p:txBody>
      </p:sp>
    </p:spTree>
    <p:extLst>
      <p:ext uri="{BB962C8B-B14F-4D97-AF65-F5344CB8AC3E}">
        <p14:creationId xmlns:p14="http://schemas.microsoft.com/office/powerpoint/2010/main" val="120297527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4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62036" y="-224348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9" name="矩形: 圆角 33">
            <a:extLst>
              <a:ext uri="{FF2B5EF4-FFF2-40B4-BE49-F238E27FC236}">
                <a16:creationId xmlns:a16="http://schemas.microsoft.com/office/drawing/2014/main" id="{2B4CB184-D1EB-4666-AC82-FB9424F82A0D}"/>
              </a:ext>
            </a:extLst>
          </p:cNvPr>
          <p:cNvSpPr/>
          <p:nvPr/>
        </p:nvSpPr>
        <p:spPr>
          <a:xfrm>
            <a:off x="1847849" y="1366090"/>
            <a:ext cx="5178593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一起学习音阶相关知识吧！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AA436A-6237-4176-B90E-0B2F825ADC01}"/>
              </a:ext>
            </a:extLst>
          </p:cNvPr>
          <p:cNvSpPr txBox="1"/>
          <p:nvPr/>
        </p:nvSpPr>
        <p:spPr>
          <a:xfrm>
            <a:off x="766207" y="2183414"/>
            <a:ext cx="10991558" cy="305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音阶是把调式中的音，从以主音开始到以主音结束，</a:t>
            </a: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由低到高（叫做上行）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，或者</a:t>
            </a: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由高到低（叫做下行）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以</a:t>
            </a:r>
            <a:r>
              <a:rPr lang="zh-CN" altLang="en-US" sz="26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阶梯状排列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起来；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七个基本音级分别唱作 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do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re mi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fa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sol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la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 err="1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si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do 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（高音）；常见的固定唱名法是将音名 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F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G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H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（即为升阶的 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do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C4642-7DD5-45CD-B617-09949F828C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92" y="-212725"/>
            <a:ext cx="6699510" cy="18227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5F86C2-12BC-43E2-BAD0-6CA4F6C9F0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3" t="11793" r="27991" b="20590"/>
          <a:stretch/>
        </p:blipFill>
        <p:spPr>
          <a:xfrm>
            <a:off x="3491162" y="4794095"/>
            <a:ext cx="5209675" cy="20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400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>
            <a:extLst>
              <a:ext uri="{FF2B5EF4-FFF2-40B4-BE49-F238E27FC236}">
                <a16:creationId xmlns:a16="http://schemas.microsoft.com/office/drawing/2014/main" id="{4DDFD672-C45E-4D91-BC1F-2D2334E79634}"/>
              </a:ext>
            </a:extLst>
          </p:cNvPr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1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14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B51E2-3760-4499-8FB2-8536B7FDA1E0}"/>
              </a:ext>
            </a:extLst>
          </p:cNvPr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19F15D-7A6D-474B-B81F-E1FA090B64AF}"/>
              </a:ext>
            </a:extLst>
          </p:cNvPr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2" name="组合 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7B6E6E9-4971-487C-969B-9C43F3A4F7C0}"/>
              </a:ext>
            </a:extLst>
          </p:cNvPr>
          <p:cNvGrpSpPr/>
          <p:nvPr/>
        </p:nvGrpSpPr>
        <p:grpSpPr>
          <a:xfrm>
            <a:off x="1639542" y="3519460"/>
            <a:ext cx="3909307" cy="2924906"/>
            <a:chOff x="3024188" y="1133475"/>
            <a:chExt cx="6140450" cy="4594225"/>
          </a:xfrm>
        </p:grpSpPr>
        <p:sp>
          <p:nvSpPr>
            <p:cNvPr id="83" name="îṣḻiḍè">
              <a:extLst>
                <a:ext uri="{FF2B5EF4-FFF2-40B4-BE49-F238E27FC236}">
                  <a16:creationId xmlns:a16="http://schemas.microsoft.com/office/drawing/2014/main" id="{36466053-E16E-444D-9F78-44F5E669358D}"/>
                </a:ext>
              </a:extLst>
            </p:cNvPr>
            <p:cNvSpPr/>
            <p:nvPr/>
          </p:nvSpPr>
          <p:spPr bwMode="auto">
            <a:xfrm>
              <a:off x="6015039" y="1423988"/>
              <a:ext cx="481013" cy="479425"/>
            </a:xfrm>
            <a:custGeom>
              <a:avLst/>
              <a:gdLst>
                <a:gd name="T0" fmla="*/ 129 w 157"/>
                <a:gd name="T1" fmla="*/ 15 h 156"/>
                <a:gd name="T2" fmla="*/ 107 w 157"/>
                <a:gd name="T3" fmla="*/ 3 h 156"/>
                <a:gd name="T4" fmla="*/ 96 w 157"/>
                <a:gd name="T5" fmla="*/ 24 h 156"/>
                <a:gd name="T6" fmla="*/ 77 w 157"/>
                <a:gd name="T7" fmla="*/ 22 h 156"/>
                <a:gd name="T8" fmla="*/ 71 w 157"/>
                <a:gd name="T9" fmla="*/ 0 h 156"/>
                <a:gd name="T10" fmla="*/ 47 w 157"/>
                <a:gd name="T11" fmla="*/ 7 h 156"/>
                <a:gd name="T12" fmla="*/ 53 w 157"/>
                <a:gd name="T13" fmla="*/ 28 h 156"/>
                <a:gd name="T14" fmla="*/ 35 w 157"/>
                <a:gd name="T15" fmla="*/ 42 h 156"/>
                <a:gd name="T16" fmla="*/ 14 w 157"/>
                <a:gd name="T17" fmla="*/ 31 h 156"/>
                <a:gd name="T18" fmla="*/ 3 w 157"/>
                <a:gd name="T19" fmla="*/ 53 h 156"/>
                <a:gd name="T20" fmla="*/ 24 w 157"/>
                <a:gd name="T21" fmla="*/ 65 h 156"/>
                <a:gd name="T22" fmla="*/ 22 w 157"/>
                <a:gd name="T23" fmla="*/ 80 h 156"/>
                <a:gd name="T24" fmla="*/ 0 w 157"/>
                <a:gd name="T25" fmla="*/ 86 h 156"/>
                <a:gd name="T26" fmla="*/ 7 w 157"/>
                <a:gd name="T27" fmla="*/ 110 h 156"/>
                <a:gd name="T28" fmla="*/ 29 w 157"/>
                <a:gd name="T29" fmla="*/ 104 h 156"/>
                <a:gd name="T30" fmla="*/ 43 w 157"/>
                <a:gd name="T31" fmla="*/ 122 h 156"/>
                <a:gd name="T32" fmla="*/ 33 w 157"/>
                <a:gd name="T33" fmla="*/ 140 h 156"/>
                <a:gd name="T34" fmla="*/ 55 w 157"/>
                <a:gd name="T35" fmla="*/ 152 h 156"/>
                <a:gd name="T36" fmla="*/ 65 w 157"/>
                <a:gd name="T37" fmla="*/ 133 h 156"/>
                <a:gd name="T38" fmla="*/ 85 w 157"/>
                <a:gd name="T39" fmla="*/ 135 h 156"/>
                <a:gd name="T40" fmla="*/ 91 w 157"/>
                <a:gd name="T41" fmla="*/ 156 h 156"/>
                <a:gd name="T42" fmla="*/ 115 w 157"/>
                <a:gd name="T43" fmla="*/ 148 h 156"/>
                <a:gd name="T44" fmla="*/ 109 w 157"/>
                <a:gd name="T45" fmla="*/ 126 h 156"/>
                <a:gd name="T46" fmla="*/ 124 w 157"/>
                <a:gd name="T47" fmla="*/ 112 h 156"/>
                <a:gd name="T48" fmla="*/ 145 w 157"/>
                <a:gd name="T49" fmla="*/ 123 h 156"/>
                <a:gd name="T50" fmla="*/ 157 w 157"/>
                <a:gd name="T51" fmla="*/ 101 h 156"/>
                <a:gd name="T52" fmla="*/ 135 w 157"/>
                <a:gd name="T53" fmla="*/ 89 h 156"/>
                <a:gd name="T54" fmla="*/ 135 w 157"/>
                <a:gd name="T55" fmla="*/ 72 h 156"/>
                <a:gd name="T56" fmla="*/ 156 w 157"/>
                <a:gd name="T57" fmla="*/ 66 h 156"/>
                <a:gd name="T58" fmla="*/ 149 w 157"/>
                <a:gd name="T59" fmla="*/ 42 h 156"/>
                <a:gd name="T60" fmla="*/ 127 w 157"/>
                <a:gd name="T61" fmla="*/ 48 h 156"/>
                <a:gd name="T62" fmla="*/ 117 w 157"/>
                <a:gd name="T63" fmla="*/ 37 h 156"/>
                <a:gd name="T64" fmla="*/ 129 w 157"/>
                <a:gd name="T65" fmla="*/ 15 h 156"/>
                <a:gd name="T66" fmla="*/ 101 w 157"/>
                <a:gd name="T67" fmla="*/ 72 h 156"/>
                <a:gd name="T68" fmla="*/ 85 w 157"/>
                <a:gd name="T69" fmla="*/ 100 h 156"/>
                <a:gd name="T70" fmla="*/ 57 w 157"/>
                <a:gd name="T71" fmla="*/ 85 h 156"/>
                <a:gd name="T72" fmla="*/ 72 w 157"/>
                <a:gd name="T73" fmla="*/ 56 h 156"/>
                <a:gd name="T74" fmla="*/ 101 w 157"/>
                <a:gd name="T75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56">
                  <a:moveTo>
                    <a:pt x="129" y="15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0" y="22"/>
                    <a:pt x="84" y="21"/>
                    <a:pt x="77" y="2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6" y="31"/>
                    <a:pt x="40" y="36"/>
                    <a:pt x="35" y="4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9"/>
                    <a:pt x="22" y="75"/>
                    <a:pt x="22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2" y="111"/>
                    <a:pt x="37" y="117"/>
                    <a:pt x="43" y="122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1" y="135"/>
                    <a:pt x="78" y="135"/>
                    <a:pt x="85" y="135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5" y="123"/>
                    <a:pt x="120" y="118"/>
                    <a:pt x="124" y="11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36" y="83"/>
                    <a:pt x="136" y="78"/>
                    <a:pt x="135" y="72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4" y="44"/>
                    <a:pt x="121" y="40"/>
                    <a:pt x="117" y="37"/>
                  </a:cubicBezTo>
                  <a:lnTo>
                    <a:pt x="129" y="15"/>
                  </a:lnTo>
                  <a:close/>
                  <a:moveTo>
                    <a:pt x="101" y="72"/>
                  </a:moveTo>
                  <a:cubicBezTo>
                    <a:pt x="105" y="84"/>
                    <a:pt x="98" y="97"/>
                    <a:pt x="85" y="100"/>
                  </a:cubicBezTo>
                  <a:cubicBezTo>
                    <a:pt x="73" y="104"/>
                    <a:pt x="60" y="97"/>
                    <a:pt x="57" y="85"/>
                  </a:cubicBezTo>
                  <a:cubicBezTo>
                    <a:pt x="53" y="73"/>
                    <a:pt x="60" y="60"/>
                    <a:pt x="72" y="56"/>
                  </a:cubicBezTo>
                  <a:cubicBezTo>
                    <a:pt x="84" y="52"/>
                    <a:pt x="97" y="59"/>
                    <a:pt x="101" y="72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ş1ïḓé">
              <a:extLst>
                <a:ext uri="{FF2B5EF4-FFF2-40B4-BE49-F238E27FC236}">
                  <a16:creationId xmlns:a16="http://schemas.microsoft.com/office/drawing/2014/main" id="{49457F1F-9911-4EAB-BF5A-42907A2BEEA0}"/>
                </a:ext>
              </a:extLst>
            </p:cNvPr>
            <p:cNvSpPr/>
            <p:nvPr/>
          </p:nvSpPr>
          <p:spPr bwMode="auto">
            <a:xfrm>
              <a:off x="7550151" y="2133600"/>
              <a:ext cx="260350" cy="263525"/>
            </a:xfrm>
            <a:custGeom>
              <a:avLst/>
              <a:gdLst>
                <a:gd name="T0" fmla="*/ 70 w 85"/>
                <a:gd name="T1" fmla="*/ 9 h 86"/>
                <a:gd name="T2" fmla="*/ 58 w 85"/>
                <a:gd name="T3" fmla="*/ 2 h 86"/>
                <a:gd name="T4" fmla="*/ 52 w 85"/>
                <a:gd name="T5" fmla="*/ 14 h 86"/>
                <a:gd name="T6" fmla="*/ 42 w 85"/>
                <a:gd name="T7" fmla="*/ 12 h 86"/>
                <a:gd name="T8" fmla="*/ 38 w 85"/>
                <a:gd name="T9" fmla="*/ 0 h 86"/>
                <a:gd name="T10" fmla="*/ 25 w 85"/>
                <a:gd name="T11" fmla="*/ 4 h 86"/>
                <a:gd name="T12" fmla="*/ 28 w 85"/>
                <a:gd name="T13" fmla="*/ 16 h 86"/>
                <a:gd name="T14" fmla="*/ 19 w 85"/>
                <a:gd name="T15" fmla="*/ 24 h 86"/>
                <a:gd name="T16" fmla="*/ 7 w 85"/>
                <a:gd name="T17" fmla="*/ 17 h 86"/>
                <a:gd name="T18" fmla="*/ 1 w 85"/>
                <a:gd name="T19" fmla="*/ 30 h 86"/>
                <a:gd name="T20" fmla="*/ 13 w 85"/>
                <a:gd name="T21" fmla="*/ 36 h 86"/>
                <a:gd name="T22" fmla="*/ 12 w 85"/>
                <a:gd name="T23" fmla="*/ 44 h 86"/>
                <a:gd name="T24" fmla="*/ 0 w 85"/>
                <a:gd name="T25" fmla="*/ 48 h 86"/>
                <a:gd name="T26" fmla="*/ 3 w 85"/>
                <a:gd name="T27" fmla="*/ 61 h 86"/>
                <a:gd name="T28" fmla="*/ 15 w 85"/>
                <a:gd name="T29" fmla="*/ 58 h 86"/>
                <a:gd name="T30" fmla="*/ 23 w 85"/>
                <a:gd name="T31" fmla="*/ 67 h 86"/>
                <a:gd name="T32" fmla="*/ 17 w 85"/>
                <a:gd name="T33" fmla="*/ 77 h 86"/>
                <a:gd name="T34" fmla="*/ 30 w 85"/>
                <a:gd name="T35" fmla="*/ 84 h 86"/>
                <a:gd name="T36" fmla="*/ 35 w 85"/>
                <a:gd name="T37" fmla="*/ 73 h 86"/>
                <a:gd name="T38" fmla="*/ 46 w 85"/>
                <a:gd name="T39" fmla="*/ 74 h 86"/>
                <a:gd name="T40" fmla="*/ 49 w 85"/>
                <a:gd name="T41" fmla="*/ 86 h 86"/>
                <a:gd name="T42" fmla="*/ 62 w 85"/>
                <a:gd name="T43" fmla="*/ 82 h 86"/>
                <a:gd name="T44" fmla="*/ 59 w 85"/>
                <a:gd name="T45" fmla="*/ 70 h 86"/>
                <a:gd name="T46" fmla="*/ 67 w 85"/>
                <a:gd name="T47" fmla="*/ 62 h 86"/>
                <a:gd name="T48" fmla="*/ 79 w 85"/>
                <a:gd name="T49" fmla="*/ 68 h 86"/>
                <a:gd name="T50" fmla="*/ 85 w 85"/>
                <a:gd name="T51" fmla="*/ 56 h 86"/>
                <a:gd name="T52" fmla="*/ 73 w 85"/>
                <a:gd name="T53" fmla="*/ 49 h 86"/>
                <a:gd name="T54" fmla="*/ 73 w 85"/>
                <a:gd name="T55" fmla="*/ 40 h 86"/>
                <a:gd name="T56" fmla="*/ 85 w 85"/>
                <a:gd name="T57" fmla="*/ 37 h 86"/>
                <a:gd name="T58" fmla="*/ 81 w 85"/>
                <a:gd name="T59" fmla="*/ 23 h 86"/>
                <a:gd name="T60" fmla="*/ 69 w 85"/>
                <a:gd name="T61" fmla="*/ 27 h 86"/>
                <a:gd name="T62" fmla="*/ 64 w 85"/>
                <a:gd name="T63" fmla="*/ 21 h 86"/>
                <a:gd name="T64" fmla="*/ 70 w 85"/>
                <a:gd name="T65" fmla="*/ 9 h 86"/>
                <a:gd name="T66" fmla="*/ 55 w 85"/>
                <a:gd name="T67" fmla="*/ 40 h 86"/>
                <a:gd name="T68" fmla="*/ 46 w 85"/>
                <a:gd name="T69" fmla="*/ 55 h 86"/>
                <a:gd name="T70" fmla="*/ 30 w 85"/>
                <a:gd name="T71" fmla="*/ 47 h 86"/>
                <a:gd name="T72" fmla="*/ 39 w 85"/>
                <a:gd name="T73" fmla="*/ 31 h 86"/>
                <a:gd name="T74" fmla="*/ 55 w 85"/>
                <a:gd name="T75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6">
                  <a:moveTo>
                    <a:pt x="70" y="9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8" y="13"/>
                    <a:pt x="45" y="12"/>
                    <a:pt x="42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5" y="18"/>
                    <a:pt x="21" y="20"/>
                    <a:pt x="19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9"/>
                    <a:pt x="12" y="41"/>
                    <a:pt x="12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7" y="61"/>
                    <a:pt x="20" y="65"/>
                    <a:pt x="23" y="6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9" y="74"/>
                    <a:pt x="42" y="74"/>
                    <a:pt x="46" y="74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2" y="68"/>
                    <a:pt x="65" y="65"/>
                    <a:pt x="67" y="62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3" y="40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5"/>
                    <a:pt x="66" y="22"/>
                    <a:pt x="64" y="21"/>
                  </a:cubicBezTo>
                  <a:lnTo>
                    <a:pt x="70" y="9"/>
                  </a:lnTo>
                  <a:close/>
                  <a:moveTo>
                    <a:pt x="55" y="40"/>
                  </a:moveTo>
                  <a:cubicBezTo>
                    <a:pt x="57" y="46"/>
                    <a:pt x="53" y="53"/>
                    <a:pt x="46" y="55"/>
                  </a:cubicBezTo>
                  <a:cubicBezTo>
                    <a:pt x="39" y="57"/>
                    <a:pt x="32" y="54"/>
                    <a:pt x="30" y="47"/>
                  </a:cubicBezTo>
                  <a:cubicBezTo>
                    <a:pt x="28" y="40"/>
                    <a:pt x="32" y="33"/>
                    <a:pt x="39" y="31"/>
                  </a:cubicBezTo>
                  <a:cubicBezTo>
                    <a:pt x="46" y="29"/>
                    <a:pt x="53" y="33"/>
                    <a:pt x="55" y="40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ṣḻïḍê">
              <a:extLst>
                <a:ext uri="{FF2B5EF4-FFF2-40B4-BE49-F238E27FC236}">
                  <a16:creationId xmlns:a16="http://schemas.microsoft.com/office/drawing/2014/main" id="{A3488B36-6A13-42BC-97BB-2E85FC8AA165}"/>
                </a:ext>
              </a:extLst>
            </p:cNvPr>
            <p:cNvSpPr/>
            <p:nvPr/>
          </p:nvSpPr>
          <p:spPr bwMode="auto">
            <a:xfrm>
              <a:off x="4295776" y="1881188"/>
              <a:ext cx="487363" cy="473075"/>
            </a:xfrm>
            <a:custGeom>
              <a:avLst/>
              <a:gdLst>
                <a:gd name="T0" fmla="*/ 112 w 159"/>
                <a:gd name="T1" fmla="*/ 122 h 154"/>
                <a:gd name="T2" fmla="*/ 123 w 159"/>
                <a:gd name="T3" fmla="*/ 111 h 154"/>
                <a:gd name="T4" fmla="*/ 144 w 159"/>
                <a:gd name="T5" fmla="*/ 121 h 154"/>
                <a:gd name="T6" fmla="*/ 154 w 159"/>
                <a:gd name="T7" fmla="*/ 98 h 154"/>
                <a:gd name="T8" fmla="*/ 134 w 159"/>
                <a:gd name="T9" fmla="*/ 89 h 154"/>
                <a:gd name="T10" fmla="*/ 135 w 159"/>
                <a:gd name="T11" fmla="*/ 72 h 154"/>
                <a:gd name="T12" fmla="*/ 159 w 159"/>
                <a:gd name="T13" fmla="*/ 63 h 154"/>
                <a:gd name="T14" fmla="*/ 150 w 159"/>
                <a:gd name="T15" fmla="*/ 40 h 154"/>
                <a:gd name="T16" fmla="*/ 128 w 159"/>
                <a:gd name="T17" fmla="*/ 48 h 154"/>
                <a:gd name="T18" fmla="*/ 115 w 159"/>
                <a:gd name="T19" fmla="*/ 32 h 154"/>
                <a:gd name="T20" fmla="*/ 124 w 159"/>
                <a:gd name="T21" fmla="*/ 11 h 154"/>
                <a:gd name="T22" fmla="*/ 101 w 159"/>
                <a:gd name="T23" fmla="*/ 0 h 154"/>
                <a:gd name="T24" fmla="*/ 92 w 159"/>
                <a:gd name="T25" fmla="*/ 21 h 154"/>
                <a:gd name="T26" fmla="*/ 72 w 159"/>
                <a:gd name="T27" fmla="*/ 19 h 154"/>
                <a:gd name="T28" fmla="*/ 65 w 159"/>
                <a:gd name="T29" fmla="*/ 0 h 154"/>
                <a:gd name="T30" fmla="*/ 41 w 159"/>
                <a:gd name="T31" fmla="*/ 9 h 154"/>
                <a:gd name="T32" fmla="*/ 49 w 159"/>
                <a:gd name="T33" fmla="*/ 28 h 154"/>
                <a:gd name="T34" fmla="*/ 32 w 159"/>
                <a:gd name="T35" fmla="*/ 43 h 154"/>
                <a:gd name="T36" fmla="*/ 12 w 159"/>
                <a:gd name="T37" fmla="*/ 35 h 154"/>
                <a:gd name="T38" fmla="*/ 2 w 159"/>
                <a:gd name="T39" fmla="*/ 58 h 154"/>
                <a:gd name="T40" fmla="*/ 23 w 159"/>
                <a:gd name="T41" fmla="*/ 67 h 154"/>
                <a:gd name="T42" fmla="*/ 23 w 159"/>
                <a:gd name="T43" fmla="*/ 82 h 154"/>
                <a:gd name="T44" fmla="*/ 0 w 159"/>
                <a:gd name="T45" fmla="*/ 91 h 154"/>
                <a:gd name="T46" fmla="*/ 9 w 159"/>
                <a:gd name="T47" fmla="*/ 115 h 154"/>
                <a:gd name="T48" fmla="*/ 31 w 159"/>
                <a:gd name="T49" fmla="*/ 106 h 154"/>
                <a:gd name="T50" fmla="*/ 47 w 159"/>
                <a:gd name="T51" fmla="*/ 122 h 154"/>
                <a:gd name="T52" fmla="*/ 38 w 159"/>
                <a:gd name="T53" fmla="*/ 142 h 154"/>
                <a:gd name="T54" fmla="*/ 61 w 159"/>
                <a:gd name="T55" fmla="*/ 153 h 154"/>
                <a:gd name="T56" fmla="*/ 70 w 159"/>
                <a:gd name="T57" fmla="*/ 132 h 154"/>
                <a:gd name="T58" fmla="*/ 88 w 159"/>
                <a:gd name="T59" fmla="*/ 132 h 154"/>
                <a:gd name="T60" fmla="*/ 97 w 159"/>
                <a:gd name="T61" fmla="*/ 154 h 154"/>
                <a:gd name="T62" fmla="*/ 120 w 159"/>
                <a:gd name="T63" fmla="*/ 145 h 154"/>
                <a:gd name="T64" fmla="*/ 112 w 159"/>
                <a:gd name="T65" fmla="*/ 122 h 154"/>
                <a:gd name="T66" fmla="*/ 69 w 159"/>
                <a:gd name="T67" fmla="*/ 97 h 154"/>
                <a:gd name="T68" fmla="*/ 58 w 159"/>
                <a:gd name="T69" fmla="*/ 66 h 154"/>
                <a:gd name="T70" fmla="*/ 88 w 159"/>
                <a:gd name="T71" fmla="*/ 55 h 154"/>
                <a:gd name="T72" fmla="*/ 100 w 159"/>
                <a:gd name="T73" fmla="*/ 85 h 154"/>
                <a:gd name="T74" fmla="*/ 69 w 159"/>
                <a:gd name="T75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4">
                  <a:moveTo>
                    <a:pt x="112" y="122"/>
                  </a:moveTo>
                  <a:cubicBezTo>
                    <a:pt x="116" y="119"/>
                    <a:pt x="120" y="115"/>
                    <a:pt x="123" y="111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34" y="89"/>
                    <a:pt x="134" y="89"/>
                    <a:pt x="134" y="89"/>
                  </a:cubicBezTo>
                  <a:cubicBezTo>
                    <a:pt x="135" y="83"/>
                    <a:pt x="136" y="78"/>
                    <a:pt x="135" y="72"/>
                  </a:cubicBezTo>
                  <a:cubicBezTo>
                    <a:pt x="159" y="63"/>
                    <a:pt x="159" y="63"/>
                    <a:pt x="159" y="63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5" y="42"/>
                    <a:pt x="120" y="36"/>
                    <a:pt x="115" y="32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85" y="19"/>
                    <a:pt x="79" y="19"/>
                    <a:pt x="72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2" y="32"/>
                    <a:pt x="37" y="37"/>
                    <a:pt x="32" y="4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72"/>
                    <a:pt x="22" y="77"/>
                    <a:pt x="23" y="8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5" y="112"/>
                    <a:pt x="40" y="118"/>
                    <a:pt x="47" y="12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61" y="153"/>
                    <a:pt x="61" y="153"/>
                    <a:pt x="61" y="153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6" y="133"/>
                    <a:pt x="82" y="133"/>
                    <a:pt x="88" y="132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120" y="145"/>
                    <a:pt x="120" y="145"/>
                    <a:pt x="120" y="145"/>
                  </a:cubicBezTo>
                  <a:lnTo>
                    <a:pt x="112" y="122"/>
                  </a:lnTo>
                  <a:close/>
                  <a:moveTo>
                    <a:pt x="69" y="97"/>
                  </a:moveTo>
                  <a:cubicBezTo>
                    <a:pt x="58" y="92"/>
                    <a:pt x="53" y="78"/>
                    <a:pt x="58" y="66"/>
                  </a:cubicBezTo>
                  <a:cubicBezTo>
                    <a:pt x="63" y="55"/>
                    <a:pt x="77" y="49"/>
                    <a:pt x="88" y="55"/>
                  </a:cubicBezTo>
                  <a:cubicBezTo>
                    <a:pt x="100" y="60"/>
                    <a:pt x="105" y="74"/>
                    <a:pt x="100" y="85"/>
                  </a:cubicBezTo>
                  <a:cubicBezTo>
                    <a:pt x="95" y="97"/>
                    <a:pt x="81" y="102"/>
                    <a:pt x="69" y="9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ḑè">
              <a:extLst>
                <a:ext uri="{FF2B5EF4-FFF2-40B4-BE49-F238E27FC236}">
                  <a16:creationId xmlns:a16="http://schemas.microsoft.com/office/drawing/2014/main" id="{DACE9CE2-6254-49D8-9798-6ED8AB199BC6}"/>
                </a:ext>
              </a:extLst>
            </p:cNvPr>
            <p:cNvSpPr/>
            <p:nvPr/>
          </p:nvSpPr>
          <p:spPr bwMode="auto">
            <a:xfrm>
              <a:off x="3287714" y="2387600"/>
              <a:ext cx="268288" cy="260350"/>
            </a:xfrm>
            <a:custGeom>
              <a:avLst/>
              <a:gdLst>
                <a:gd name="T0" fmla="*/ 61 w 87"/>
                <a:gd name="T1" fmla="*/ 67 h 85"/>
                <a:gd name="T2" fmla="*/ 67 w 87"/>
                <a:gd name="T3" fmla="*/ 62 h 85"/>
                <a:gd name="T4" fmla="*/ 79 w 87"/>
                <a:gd name="T5" fmla="*/ 67 h 85"/>
                <a:gd name="T6" fmla="*/ 84 w 87"/>
                <a:gd name="T7" fmla="*/ 54 h 85"/>
                <a:gd name="T8" fmla="*/ 73 w 87"/>
                <a:gd name="T9" fmla="*/ 49 h 85"/>
                <a:gd name="T10" fmla="*/ 74 w 87"/>
                <a:gd name="T11" fmla="*/ 40 h 85"/>
                <a:gd name="T12" fmla="*/ 87 w 87"/>
                <a:gd name="T13" fmla="*/ 35 h 85"/>
                <a:gd name="T14" fmla="*/ 82 w 87"/>
                <a:gd name="T15" fmla="*/ 22 h 85"/>
                <a:gd name="T16" fmla="*/ 70 w 87"/>
                <a:gd name="T17" fmla="*/ 27 h 85"/>
                <a:gd name="T18" fmla="*/ 63 w 87"/>
                <a:gd name="T19" fmla="*/ 18 h 85"/>
                <a:gd name="T20" fmla="*/ 68 w 87"/>
                <a:gd name="T21" fmla="*/ 7 h 85"/>
                <a:gd name="T22" fmla="*/ 55 w 87"/>
                <a:gd name="T23" fmla="*/ 1 h 85"/>
                <a:gd name="T24" fmla="*/ 50 w 87"/>
                <a:gd name="T25" fmla="*/ 12 h 85"/>
                <a:gd name="T26" fmla="*/ 40 w 87"/>
                <a:gd name="T27" fmla="*/ 11 h 85"/>
                <a:gd name="T28" fmla="*/ 35 w 87"/>
                <a:gd name="T29" fmla="*/ 0 h 85"/>
                <a:gd name="T30" fmla="*/ 23 w 87"/>
                <a:gd name="T31" fmla="*/ 5 h 85"/>
                <a:gd name="T32" fmla="*/ 27 w 87"/>
                <a:gd name="T33" fmla="*/ 16 h 85"/>
                <a:gd name="T34" fmla="*/ 18 w 87"/>
                <a:gd name="T35" fmla="*/ 25 h 85"/>
                <a:gd name="T36" fmla="*/ 7 w 87"/>
                <a:gd name="T37" fmla="*/ 20 h 85"/>
                <a:gd name="T38" fmla="*/ 1 w 87"/>
                <a:gd name="T39" fmla="*/ 32 h 85"/>
                <a:gd name="T40" fmla="*/ 13 w 87"/>
                <a:gd name="T41" fmla="*/ 37 h 85"/>
                <a:gd name="T42" fmla="*/ 12 w 87"/>
                <a:gd name="T43" fmla="*/ 46 h 85"/>
                <a:gd name="T44" fmla="*/ 0 w 87"/>
                <a:gd name="T45" fmla="*/ 50 h 85"/>
                <a:gd name="T46" fmla="*/ 5 w 87"/>
                <a:gd name="T47" fmla="*/ 63 h 85"/>
                <a:gd name="T48" fmla="*/ 17 w 87"/>
                <a:gd name="T49" fmla="*/ 59 h 85"/>
                <a:gd name="T50" fmla="*/ 25 w 87"/>
                <a:gd name="T51" fmla="*/ 68 h 85"/>
                <a:gd name="T52" fmla="*/ 21 w 87"/>
                <a:gd name="T53" fmla="*/ 79 h 85"/>
                <a:gd name="T54" fmla="*/ 33 w 87"/>
                <a:gd name="T55" fmla="*/ 84 h 85"/>
                <a:gd name="T56" fmla="*/ 38 w 87"/>
                <a:gd name="T57" fmla="*/ 73 h 85"/>
                <a:gd name="T58" fmla="*/ 48 w 87"/>
                <a:gd name="T59" fmla="*/ 73 h 85"/>
                <a:gd name="T60" fmla="*/ 53 w 87"/>
                <a:gd name="T61" fmla="*/ 85 h 85"/>
                <a:gd name="T62" fmla="*/ 66 w 87"/>
                <a:gd name="T63" fmla="*/ 80 h 85"/>
                <a:gd name="T64" fmla="*/ 61 w 87"/>
                <a:gd name="T65" fmla="*/ 67 h 85"/>
                <a:gd name="T66" fmla="*/ 38 w 87"/>
                <a:gd name="T67" fmla="*/ 54 h 85"/>
                <a:gd name="T68" fmla="*/ 32 w 87"/>
                <a:gd name="T69" fmla="*/ 37 h 85"/>
                <a:gd name="T70" fmla="*/ 48 w 87"/>
                <a:gd name="T71" fmla="*/ 31 h 85"/>
                <a:gd name="T72" fmla="*/ 55 w 87"/>
                <a:gd name="T73" fmla="*/ 47 h 85"/>
                <a:gd name="T74" fmla="*/ 38 w 87"/>
                <a:gd name="T75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7" h="85">
                  <a:moveTo>
                    <a:pt x="61" y="67"/>
                  </a:moveTo>
                  <a:cubicBezTo>
                    <a:pt x="63" y="66"/>
                    <a:pt x="65" y="64"/>
                    <a:pt x="67" y="62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4" y="46"/>
                    <a:pt x="74" y="43"/>
                    <a:pt x="74" y="40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4"/>
                    <a:pt x="66" y="21"/>
                    <a:pt x="63" y="1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7" y="11"/>
                    <a:pt x="43" y="11"/>
                    <a:pt x="40" y="1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8"/>
                    <a:pt x="20" y="21"/>
                    <a:pt x="18" y="25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40"/>
                    <a:pt x="12" y="43"/>
                    <a:pt x="12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9" y="62"/>
                    <a:pt x="22" y="65"/>
                    <a:pt x="25" y="68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2" y="73"/>
                    <a:pt x="45" y="73"/>
                    <a:pt x="48" y="73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1" y="67"/>
                  </a:lnTo>
                  <a:close/>
                  <a:moveTo>
                    <a:pt x="38" y="54"/>
                  </a:moveTo>
                  <a:cubicBezTo>
                    <a:pt x="32" y="51"/>
                    <a:pt x="29" y="43"/>
                    <a:pt x="32" y="37"/>
                  </a:cubicBezTo>
                  <a:cubicBezTo>
                    <a:pt x="34" y="31"/>
                    <a:pt x="42" y="28"/>
                    <a:pt x="48" y="31"/>
                  </a:cubicBezTo>
                  <a:cubicBezTo>
                    <a:pt x="55" y="33"/>
                    <a:pt x="57" y="41"/>
                    <a:pt x="55" y="47"/>
                  </a:cubicBezTo>
                  <a:cubicBezTo>
                    <a:pt x="52" y="54"/>
                    <a:pt x="44" y="56"/>
                    <a:pt x="38" y="5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ľiďé">
              <a:extLst>
                <a:ext uri="{FF2B5EF4-FFF2-40B4-BE49-F238E27FC236}">
                  <a16:creationId xmlns:a16="http://schemas.microsoft.com/office/drawing/2014/main" id="{3D513D53-D8B7-45FA-AA2E-8E069A581A73}"/>
                </a:ext>
              </a:extLst>
            </p:cNvPr>
            <p:cNvSpPr/>
            <p:nvPr/>
          </p:nvSpPr>
          <p:spPr bwMode="auto">
            <a:xfrm>
              <a:off x="7004051" y="1200150"/>
              <a:ext cx="1260475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2 h 117"/>
                <a:gd name="T4" fmla="*/ 394 w 411"/>
                <a:gd name="T5" fmla="*/ 117 h 117"/>
                <a:gd name="T6" fmla="*/ 18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8 w 411"/>
                <a:gd name="T13" fmla="*/ 81 h 117"/>
                <a:gd name="T14" fmla="*/ 35 w 411"/>
                <a:gd name="T15" fmla="*/ 81 h 117"/>
                <a:gd name="T16" fmla="*/ 78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4 w 411"/>
                <a:gd name="T23" fmla="*/ 39 h 117"/>
                <a:gd name="T24" fmla="*/ 248 w 411"/>
                <a:gd name="T25" fmla="*/ 0 h 117"/>
                <a:gd name="T26" fmla="*/ 318 w 411"/>
                <a:gd name="T27" fmla="*/ 53 h 117"/>
                <a:gd name="T28" fmla="*/ 339 w 411"/>
                <a:gd name="T29" fmla="*/ 48 h 117"/>
                <a:gd name="T30" fmla="*/ 383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10" y="108"/>
                    <a:pt x="406" y="112"/>
                  </a:cubicBezTo>
                  <a:cubicBezTo>
                    <a:pt x="403" y="115"/>
                    <a:pt x="399" y="117"/>
                    <a:pt x="394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8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3" y="65"/>
                    <a:pt x="59" y="54"/>
                    <a:pt x="78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2" y="36"/>
                    <a:pt x="165" y="36"/>
                  </a:cubicBezTo>
                  <a:cubicBezTo>
                    <a:pt x="171" y="36"/>
                    <a:pt x="178" y="37"/>
                    <a:pt x="184" y="39"/>
                  </a:cubicBezTo>
                  <a:cubicBezTo>
                    <a:pt x="196" y="16"/>
                    <a:pt x="220" y="0"/>
                    <a:pt x="248" y="0"/>
                  </a:cubicBezTo>
                  <a:cubicBezTo>
                    <a:pt x="281" y="0"/>
                    <a:pt x="310" y="23"/>
                    <a:pt x="318" y="53"/>
                  </a:cubicBezTo>
                  <a:cubicBezTo>
                    <a:pt x="324" y="50"/>
                    <a:pt x="331" y="48"/>
                    <a:pt x="339" y="48"/>
                  </a:cubicBezTo>
                  <a:cubicBezTo>
                    <a:pt x="359" y="48"/>
                    <a:pt x="377" y="62"/>
                    <a:pt x="383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4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ľïdê">
              <a:extLst>
                <a:ext uri="{FF2B5EF4-FFF2-40B4-BE49-F238E27FC236}">
                  <a16:creationId xmlns:a16="http://schemas.microsoft.com/office/drawing/2014/main" id="{FCC3E298-5B80-45EC-9C1D-9DD2F435B220}"/>
                </a:ext>
              </a:extLst>
            </p:cNvPr>
            <p:cNvSpPr/>
            <p:nvPr/>
          </p:nvSpPr>
          <p:spPr bwMode="auto">
            <a:xfrm>
              <a:off x="4313239" y="1133475"/>
              <a:ext cx="1262063" cy="358775"/>
            </a:xfrm>
            <a:custGeom>
              <a:avLst/>
              <a:gdLst>
                <a:gd name="T0" fmla="*/ 411 w 411"/>
                <a:gd name="T1" fmla="*/ 99 h 117"/>
                <a:gd name="T2" fmla="*/ 406 w 411"/>
                <a:gd name="T3" fmla="*/ 111 h 117"/>
                <a:gd name="T4" fmla="*/ 394 w 411"/>
                <a:gd name="T5" fmla="*/ 117 h 117"/>
                <a:gd name="T6" fmla="*/ 17 w 411"/>
                <a:gd name="T7" fmla="*/ 117 h 117"/>
                <a:gd name="T8" fmla="*/ 0 w 411"/>
                <a:gd name="T9" fmla="*/ 99 h 117"/>
                <a:gd name="T10" fmla="*/ 5 w 411"/>
                <a:gd name="T11" fmla="*/ 87 h 117"/>
                <a:gd name="T12" fmla="*/ 17 w 411"/>
                <a:gd name="T13" fmla="*/ 81 h 117"/>
                <a:gd name="T14" fmla="*/ 35 w 411"/>
                <a:gd name="T15" fmla="*/ 81 h 117"/>
                <a:gd name="T16" fmla="*/ 77 w 411"/>
                <a:gd name="T17" fmla="*/ 54 h 117"/>
                <a:gd name="T18" fmla="*/ 110 w 411"/>
                <a:gd name="T19" fmla="*/ 67 h 117"/>
                <a:gd name="T20" fmla="*/ 165 w 411"/>
                <a:gd name="T21" fmla="*/ 36 h 117"/>
                <a:gd name="T22" fmla="*/ 183 w 411"/>
                <a:gd name="T23" fmla="*/ 38 h 117"/>
                <a:gd name="T24" fmla="*/ 248 w 411"/>
                <a:gd name="T25" fmla="*/ 0 h 117"/>
                <a:gd name="T26" fmla="*/ 318 w 411"/>
                <a:gd name="T27" fmla="*/ 53 h 117"/>
                <a:gd name="T28" fmla="*/ 338 w 411"/>
                <a:gd name="T29" fmla="*/ 48 h 117"/>
                <a:gd name="T30" fmla="*/ 382 w 411"/>
                <a:gd name="T31" fmla="*/ 81 h 117"/>
                <a:gd name="T32" fmla="*/ 394 w 411"/>
                <a:gd name="T33" fmla="*/ 81 h 117"/>
                <a:gd name="T34" fmla="*/ 411 w 411"/>
                <a:gd name="T3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1" h="117">
                  <a:moveTo>
                    <a:pt x="411" y="99"/>
                  </a:moveTo>
                  <a:cubicBezTo>
                    <a:pt x="411" y="104"/>
                    <a:pt x="409" y="108"/>
                    <a:pt x="406" y="111"/>
                  </a:cubicBezTo>
                  <a:cubicBezTo>
                    <a:pt x="403" y="115"/>
                    <a:pt x="398" y="117"/>
                    <a:pt x="394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8" y="117"/>
                    <a:pt x="0" y="109"/>
                    <a:pt x="0" y="99"/>
                  </a:cubicBezTo>
                  <a:cubicBezTo>
                    <a:pt x="0" y="94"/>
                    <a:pt x="2" y="90"/>
                    <a:pt x="5" y="87"/>
                  </a:cubicBezTo>
                  <a:cubicBezTo>
                    <a:pt x="8" y="83"/>
                    <a:pt x="13" y="81"/>
                    <a:pt x="17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42" y="65"/>
                    <a:pt x="58" y="54"/>
                    <a:pt x="77" y="54"/>
                  </a:cubicBezTo>
                  <a:cubicBezTo>
                    <a:pt x="90" y="54"/>
                    <a:pt x="102" y="59"/>
                    <a:pt x="110" y="67"/>
                  </a:cubicBezTo>
                  <a:cubicBezTo>
                    <a:pt x="121" y="48"/>
                    <a:pt x="141" y="36"/>
                    <a:pt x="165" y="36"/>
                  </a:cubicBezTo>
                  <a:cubicBezTo>
                    <a:pt x="171" y="36"/>
                    <a:pt x="177" y="37"/>
                    <a:pt x="183" y="38"/>
                  </a:cubicBezTo>
                  <a:cubicBezTo>
                    <a:pt x="195" y="15"/>
                    <a:pt x="220" y="0"/>
                    <a:pt x="248" y="0"/>
                  </a:cubicBezTo>
                  <a:cubicBezTo>
                    <a:pt x="281" y="0"/>
                    <a:pt x="309" y="22"/>
                    <a:pt x="318" y="53"/>
                  </a:cubicBezTo>
                  <a:cubicBezTo>
                    <a:pt x="324" y="50"/>
                    <a:pt x="331" y="48"/>
                    <a:pt x="338" y="48"/>
                  </a:cubicBezTo>
                  <a:cubicBezTo>
                    <a:pt x="359" y="48"/>
                    <a:pt x="377" y="62"/>
                    <a:pt x="382" y="81"/>
                  </a:cubicBezTo>
                  <a:cubicBezTo>
                    <a:pt x="394" y="81"/>
                    <a:pt x="394" y="81"/>
                    <a:pt x="394" y="81"/>
                  </a:cubicBezTo>
                  <a:cubicBezTo>
                    <a:pt x="403" y="81"/>
                    <a:pt x="411" y="89"/>
                    <a:pt x="411" y="9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šļïḑè">
              <a:extLst>
                <a:ext uri="{FF2B5EF4-FFF2-40B4-BE49-F238E27FC236}">
                  <a16:creationId xmlns:a16="http://schemas.microsoft.com/office/drawing/2014/main" id="{718BB69C-E141-41C7-97B7-E9F446B260B6}"/>
                </a:ext>
              </a:extLst>
            </p:cNvPr>
            <p:cNvSpPr/>
            <p:nvPr/>
          </p:nvSpPr>
          <p:spPr bwMode="auto">
            <a:xfrm>
              <a:off x="7694614" y="2900363"/>
              <a:ext cx="73025" cy="85725"/>
            </a:xfrm>
            <a:custGeom>
              <a:avLst/>
              <a:gdLst>
                <a:gd name="T0" fmla="*/ 15 w 24"/>
                <a:gd name="T1" fmla="*/ 26 h 28"/>
                <a:gd name="T2" fmla="*/ 19 w 24"/>
                <a:gd name="T3" fmla="*/ 28 h 28"/>
                <a:gd name="T4" fmla="*/ 21 w 24"/>
                <a:gd name="T5" fmla="*/ 27 h 28"/>
                <a:gd name="T6" fmla="*/ 22 w 24"/>
                <a:gd name="T7" fmla="*/ 20 h 28"/>
                <a:gd name="T8" fmla="*/ 8 w 24"/>
                <a:gd name="T9" fmla="*/ 3 h 28"/>
                <a:gd name="T10" fmla="*/ 2 w 24"/>
                <a:gd name="T11" fmla="*/ 2 h 28"/>
                <a:gd name="T12" fmla="*/ 1 w 24"/>
                <a:gd name="T13" fmla="*/ 8 h 28"/>
                <a:gd name="T14" fmla="*/ 15 w 24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8">
                  <a:moveTo>
                    <a:pt x="15" y="26"/>
                  </a:moveTo>
                  <a:cubicBezTo>
                    <a:pt x="16" y="27"/>
                    <a:pt x="17" y="28"/>
                    <a:pt x="19" y="28"/>
                  </a:cubicBezTo>
                  <a:cubicBezTo>
                    <a:pt x="20" y="28"/>
                    <a:pt x="21" y="27"/>
                    <a:pt x="21" y="27"/>
                  </a:cubicBezTo>
                  <a:cubicBezTo>
                    <a:pt x="23" y="25"/>
                    <a:pt x="24" y="22"/>
                    <a:pt x="22" y="20"/>
                  </a:cubicBezTo>
                  <a:cubicBezTo>
                    <a:pt x="18" y="14"/>
                    <a:pt x="13" y="8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6" y="14"/>
                    <a:pt x="10" y="20"/>
                    <a:pt x="1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ŝḷîḓe">
              <a:extLst>
                <a:ext uri="{FF2B5EF4-FFF2-40B4-BE49-F238E27FC236}">
                  <a16:creationId xmlns:a16="http://schemas.microsoft.com/office/drawing/2014/main" id="{C8D4C92B-7612-48B8-A992-F6BD04307257}"/>
                </a:ext>
              </a:extLst>
            </p:cNvPr>
            <p:cNvSpPr/>
            <p:nvPr/>
          </p:nvSpPr>
          <p:spPr bwMode="auto">
            <a:xfrm>
              <a:off x="7408864" y="2614613"/>
              <a:ext cx="82550" cy="73025"/>
            </a:xfrm>
            <a:custGeom>
              <a:avLst/>
              <a:gdLst>
                <a:gd name="T0" fmla="*/ 19 w 27"/>
                <a:gd name="T1" fmla="*/ 23 h 24"/>
                <a:gd name="T2" fmla="*/ 22 w 27"/>
                <a:gd name="T3" fmla="*/ 24 h 24"/>
                <a:gd name="T4" fmla="*/ 26 w 27"/>
                <a:gd name="T5" fmla="*/ 23 h 24"/>
                <a:gd name="T6" fmla="*/ 25 w 27"/>
                <a:gd name="T7" fmla="*/ 16 h 24"/>
                <a:gd name="T8" fmla="*/ 8 w 27"/>
                <a:gd name="T9" fmla="*/ 2 h 24"/>
                <a:gd name="T10" fmla="*/ 2 w 27"/>
                <a:gd name="T11" fmla="*/ 2 h 24"/>
                <a:gd name="T12" fmla="*/ 2 w 27"/>
                <a:gd name="T13" fmla="*/ 9 h 24"/>
                <a:gd name="T14" fmla="*/ 19 w 27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4">
                  <a:moveTo>
                    <a:pt x="19" y="23"/>
                  </a:moveTo>
                  <a:cubicBezTo>
                    <a:pt x="20" y="24"/>
                    <a:pt x="21" y="24"/>
                    <a:pt x="22" y="24"/>
                  </a:cubicBezTo>
                  <a:cubicBezTo>
                    <a:pt x="24" y="24"/>
                    <a:pt x="25" y="24"/>
                    <a:pt x="26" y="23"/>
                  </a:cubicBezTo>
                  <a:cubicBezTo>
                    <a:pt x="27" y="21"/>
                    <a:pt x="27" y="18"/>
                    <a:pt x="25" y="16"/>
                  </a:cubicBezTo>
                  <a:cubicBezTo>
                    <a:pt x="20" y="11"/>
                    <a:pt x="14" y="6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9"/>
                  </a:cubicBezTo>
                  <a:cubicBezTo>
                    <a:pt x="8" y="13"/>
                    <a:pt x="14" y="18"/>
                    <a:pt x="19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$1íḑe">
              <a:extLst>
                <a:ext uri="{FF2B5EF4-FFF2-40B4-BE49-F238E27FC236}">
                  <a16:creationId xmlns:a16="http://schemas.microsoft.com/office/drawing/2014/main" id="{0D8FDD54-2866-4531-A66D-120349ADC7B4}"/>
                </a:ext>
              </a:extLst>
            </p:cNvPr>
            <p:cNvSpPr/>
            <p:nvPr/>
          </p:nvSpPr>
          <p:spPr bwMode="auto">
            <a:xfrm>
              <a:off x="4264026" y="5445125"/>
              <a:ext cx="71438" cy="85725"/>
            </a:xfrm>
            <a:custGeom>
              <a:avLst/>
              <a:gdLst>
                <a:gd name="T0" fmla="*/ 21 w 23"/>
                <a:gd name="T1" fmla="*/ 28 h 28"/>
                <a:gd name="T2" fmla="*/ 22 w 23"/>
                <a:gd name="T3" fmla="*/ 21 h 28"/>
                <a:gd name="T4" fmla="*/ 9 w 23"/>
                <a:gd name="T5" fmla="*/ 3 h 28"/>
                <a:gd name="T6" fmla="*/ 3 w 23"/>
                <a:gd name="T7" fmla="*/ 2 h 28"/>
                <a:gd name="T8" fmla="*/ 1 w 23"/>
                <a:gd name="T9" fmla="*/ 8 h 28"/>
                <a:gd name="T10" fmla="*/ 14 w 23"/>
                <a:gd name="T11" fmla="*/ 27 h 28"/>
                <a:gd name="T12" fmla="*/ 16 w 23"/>
                <a:gd name="T13" fmla="*/ 28 h 28"/>
                <a:gd name="T14" fmla="*/ 20 w 23"/>
                <a:gd name="T15" fmla="*/ 28 h 28"/>
                <a:gd name="T16" fmla="*/ 21 w 23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1" y="28"/>
                  </a:moveTo>
                  <a:cubicBezTo>
                    <a:pt x="23" y="26"/>
                    <a:pt x="23" y="23"/>
                    <a:pt x="22" y="21"/>
                  </a:cubicBezTo>
                  <a:cubicBezTo>
                    <a:pt x="17" y="15"/>
                    <a:pt x="13" y="9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6" y="14"/>
                    <a:pt x="10" y="20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ş1îḓe">
              <a:extLst>
                <a:ext uri="{FF2B5EF4-FFF2-40B4-BE49-F238E27FC236}">
                  <a16:creationId xmlns:a16="http://schemas.microsoft.com/office/drawing/2014/main" id="{92A6F59D-5192-40C5-90A1-6547A296C9E9}"/>
                </a:ext>
              </a:extLst>
            </p:cNvPr>
            <p:cNvSpPr/>
            <p:nvPr/>
          </p:nvSpPr>
          <p:spPr bwMode="auto">
            <a:xfrm>
              <a:off x="7510464" y="2703513"/>
              <a:ext cx="79375" cy="79375"/>
            </a:xfrm>
            <a:custGeom>
              <a:avLst/>
              <a:gdLst>
                <a:gd name="T0" fmla="*/ 18 w 26"/>
                <a:gd name="T1" fmla="*/ 24 h 26"/>
                <a:gd name="T2" fmla="*/ 21 w 26"/>
                <a:gd name="T3" fmla="*/ 26 h 26"/>
                <a:gd name="T4" fmla="*/ 24 w 26"/>
                <a:gd name="T5" fmla="*/ 24 h 26"/>
                <a:gd name="T6" fmla="*/ 24 w 26"/>
                <a:gd name="T7" fmla="*/ 18 h 26"/>
                <a:gd name="T8" fmla="*/ 8 w 26"/>
                <a:gd name="T9" fmla="*/ 2 h 26"/>
                <a:gd name="T10" fmla="*/ 2 w 26"/>
                <a:gd name="T11" fmla="*/ 2 h 26"/>
                <a:gd name="T12" fmla="*/ 2 w 26"/>
                <a:gd name="T13" fmla="*/ 9 h 26"/>
                <a:gd name="T14" fmla="*/ 18 w 26"/>
                <a:gd name="T15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8" y="24"/>
                  </a:moveTo>
                  <a:cubicBezTo>
                    <a:pt x="19" y="25"/>
                    <a:pt x="20" y="26"/>
                    <a:pt x="21" y="26"/>
                  </a:cubicBezTo>
                  <a:cubicBezTo>
                    <a:pt x="22" y="26"/>
                    <a:pt x="23" y="25"/>
                    <a:pt x="24" y="24"/>
                  </a:cubicBezTo>
                  <a:cubicBezTo>
                    <a:pt x="26" y="22"/>
                    <a:pt x="26" y="20"/>
                    <a:pt x="24" y="18"/>
                  </a:cubicBezTo>
                  <a:cubicBezTo>
                    <a:pt x="19" y="12"/>
                    <a:pt x="14" y="7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3" y="19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š1îḍè">
              <a:extLst>
                <a:ext uri="{FF2B5EF4-FFF2-40B4-BE49-F238E27FC236}">
                  <a16:creationId xmlns:a16="http://schemas.microsoft.com/office/drawing/2014/main" id="{C3F8431C-4086-4CDD-9E90-E2EBFA644738}"/>
                </a:ext>
              </a:extLst>
            </p:cNvPr>
            <p:cNvSpPr/>
            <p:nvPr/>
          </p:nvSpPr>
          <p:spPr bwMode="auto">
            <a:xfrm>
              <a:off x="7847014" y="3117850"/>
              <a:ext cx="71438" cy="88900"/>
            </a:xfrm>
            <a:custGeom>
              <a:avLst/>
              <a:gdLst>
                <a:gd name="T0" fmla="*/ 13 w 23"/>
                <a:gd name="T1" fmla="*/ 27 h 29"/>
                <a:gd name="T2" fmla="*/ 17 w 23"/>
                <a:gd name="T3" fmla="*/ 29 h 29"/>
                <a:gd name="T4" fmla="*/ 20 w 23"/>
                <a:gd name="T5" fmla="*/ 29 h 29"/>
                <a:gd name="T6" fmla="*/ 21 w 23"/>
                <a:gd name="T7" fmla="*/ 22 h 29"/>
                <a:gd name="T8" fmla="*/ 10 w 23"/>
                <a:gd name="T9" fmla="*/ 3 h 29"/>
                <a:gd name="T10" fmla="*/ 3 w 23"/>
                <a:gd name="T11" fmla="*/ 2 h 29"/>
                <a:gd name="T12" fmla="*/ 2 w 23"/>
                <a:gd name="T13" fmla="*/ 8 h 29"/>
                <a:gd name="T14" fmla="*/ 13 w 23"/>
                <a:gd name="T15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13" y="27"/>
                  </a:moveTo>
                  <a:cubicBezTo>
                    <a:pt x="14" y="28"/>
                    <a:pt x="16" y="29"/>
                    <a:pt x="17" y="29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2" y="27"/>
                    <a:pt x="23" y="24"/>
                    <a:pt x="21" y="22"/>
                  </a:cubicBezTo>
                  <a:cubicBezTo>
                    <a:pt x="17" y="16"/>
                    <a:pt x="14" y="9"/>
                    <a:pt x="10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3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$ļïḍé">
              <a:extLst>
                <a:ext uri="{FF2B5EF4-FFF2-40B4-BE49-F238E27FC236}">
                  <a16:creationId xmlns:a16="http://schemas.microsoft.com/office/drawing/2014/main" id="{BE1ED728-10B7-46AE-A5A1-9FAFD9380FB4}"/>
                </a:ext>
              </a:extLst>
            </p:cNvPr>
            <p:cNvSpPr/>
            <p:nvPr/>
          </p:nvSpPr>
          <p:spPr bwMode="auto">
            <a:xfrm>
              <a:off x="7804151" y="5399088"/>
              <a:ext cx="68263" cy="85725"/>
            </a:xfrm>
            <a:custGeom>
              <a:avLst/>
              <a:gdLst>
                <a:gd name="T0" fmla="*/ 2 w 22"/>
                <a:gd name="T1" fmla="*/ 27 h 28"/>
                <a:gd name="T2" fmla="*/ 5 w 22"/>
                <a:gd name="T3" fmla="*/ 28 h 28"/>
                <a:gd name="T4" fmla="*/ 9 w 22"/>
                <a:gd name="T5" fmla="*/ 26 h 28"/>
                <a:gd name="T6" fmla="*/ 21 w 22"/>
                <a:gd name="T7" fmla="*/ 7 h 28"/>
                <a:gd name="T8" fmla="*/ 20 w 22"/>
                <a:gd name="T9" fmla="*/ 1 h 28"/>
                <a:gd name="T10" fmla="*/ 13 w 22"/>
                <a:gd name="T11" fmla="*/ 2 h 28"/>
                <a:gd name="T12" fmla="*/ 1 w 22"/>
                <a:gd name="T13" fmla="*/ 21 h 28"/>
                <a:gd name="T14" fmla="*/ 2 w 22"/>
                <a:gd name="T1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2" y="27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6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7"/>
                  </a:cubicBezTo>
                  <a:cubicBezTo>
                    <a:pt x="22" y="5"/>
                    <a:pt x="22" y="2"/>
                    <a:pt x="20" y="1"/>
                  </a:cubicBezTo>
                  <a:cubicBezTo>
                    <a:pt x="17" y="0"/>
                    <a:pt x="15" y="0"/>
                    <a:pt x="13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2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ṩļíḓê">
              <a:extLst>
                <a:ext uri="{FF2B5EF4-FFF2-40B4-BE49-F238E27FC236}">
                  <a16:creationId xmlns:a16="http://schemas.microsoft.com/office/drawing/2014/main" id="{576D582C-D062-4969-811A-1B595ECCCD3B}"/>
                </a:ext>
              </a:extLst>
            </p:cNvPr>
            <p:cNvSpPr/>
            <p:nvPr/>
          </p:nvSpPr>
          <p:spPr bwMode="auto">
            <a:xfrm>
              <a:off x="7761289" y="5510213"/>
              <a:ext cx="33338" cy="20638"/>
            </a:xfrm>
            <a:custGeom>
              <a:avLst/>
              <a:gdLst>
                <a:gd name="T0" fmla="*/ 11 w 11"/>
                <a:gd name="T1" fmla="*/ 7 h 7"/>
                <a:gd name="T2" fmla="*/ 9 w 11"/>
                <a:gd name="T3" fmla="*/ 1 h 7"/>
                <a:gd name="T4" fmla="*/ 3 w 11"/>
                <a:gd name="T5" fmla="*/ 2 h 7"/>
                <a:gd name="T6" fmla="*/ 0 w 11"/>
                <a:gd name="T7" fmla="*/ 7 h 7"/>
                <a:gd name="T8" fmla="*/ 11 w 11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3"/>
                    <a:pt x="9" y="1"/>
                  </a:cubicBezTo>
                  <a:cubicBezTo>
                    <a:pt x="7" y="0"/>
                    <a:pt x="4" y="0"/>
                    <a:pt x="3" y="2"/>
                  </a:cubicBezTo>
                  <a:cubicBezTo>
                    <a:pt x="2" y="4"/>
                    <a:pt x="1" y="5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ṥļídé">
              <a:extLst>
                <a:ext uri="{FF2B5EF4-FFF2-40B4-BE49-F238E27FC236}">
                  <a16:creationId xmlns:a16="http://schemas.microsoft.com/office/drawing/2014/main" id="{B00330D3-0EC2-4394-AE81-BD0ABEEAEFA2}"/>
                </a:ext>
              </a:extLst>
            </p:cNvPr>
            <p:cNvSpPr/>
            <p:nvPr/>
          </p:nvSpPr>
          <p:spPr bwMode="auto">
            <a:xfrm>
              <a:off x="7773989" y="3006725"/>
              <a:ext cx="69850" cy="85725"/>
            </a:xfrm>
            <a:custGeom>
              <a:avLst/>
              <a:gdLst>
                <a:gd name="T0" fmla="*/ 14 w 23"/>
                <a:gd name="T1" fmla="*/ 26 h 28"/>
                <a:gd name="T2" fmla="*/ 18 w 23"/>
                <a:gd name="T3" fmla="*/ 28 h 28"/>
                <a:gd name="T4" fmla="*/ 21 w 23"/>
                <a:gd name="T5" fmla="*/ 27 h 28"/>
                <a:gd name="T6" fmla="*/ 22 w 23"/>
                <a:gd name="T7" fmla="*/ 21 h 28"/>
                <a:gd name="T8" fmla="*/ 9 w 23"/>
                <a:gd name="T9" fmla="*/ 2 h 28"/>
                <a:gd name="T10" fmla="*/ 3 w 23"/>
                <a:gd name="T11" fmla="*/ 1 h 28"/>
                <a:gd name="T12" fmla="*/ 2 w 23"/>
                <a:gd name="T13" fmla="*/ 8 h 28"/>
                <a:gd name="T14" fmla="*/ 14 w 2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14" y="26"/>
                  </a:moveTo>
                  <a:cubicBezTo>
                    <a:pt x="15" y="27"/>
                    <a:pt x="17" y="28"/>
                    <a:pt x="18" y="28"/>
                  </a:cubicBezTo>
                  <a:cubicBezTo>
                    <a:pt x="19" y="28"/>
                    <a:pt x="20" y="28"/>
                    <a:pt x="21" y="27"/>
                  </a:cubicBezTo>
                  <a:cubicBezTo>
                    <a:pt x="23" y="26"/>
                    <a:pt x="23" y="23"/>
                    <a:pt x="22" y="21"/>
                  </a:cubicBezTo>
                  <a:cubicBezTo>
                    <a:pt x="18" y="15"/>
                    <a:pt x="13" y="9"/>
                    <a:pt x="9" y="2"/>
                  </a:cubicBezTo>
                  <a:cubicBezTo>
                    <a:pt x="8" y="0"/>
                    <a:pt x="5" y="0"/>
                    <a:pt x="3" y="1"/>
                  </a:cubicBezTo>
                  <a:cubicBezTo>
                    <a:pt x="1" y="3"/>
                    <a:pt x="0" y="6"/>
                    <a:pt x="2" y="8"/>
                  </a:cubicBezTo>
                  <a:cubicBezTo>
                    <a:pt x="6" y="14"/>
                    <a:pt x="10" y="20"/>
                    <a:pt x="14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šḻiḍe">
              <a:extLst>
                <a:ext uri="{FF2B5EF4-FFF2-40B4-BE49-F238E27FC236}">
                  <a16:creationId xmlns:a16="http://schemas.microsoft.com/office/drawing/2014/main" id="{5C1378D8-1896-493A-84AE-BE66487DF996}"/>
                </a:ext>
              </a:extLst>
            </p:cNvPr>
            <p:cNvSpPr/>
            <p:nvPr/>
          </p:nvSpPr>
          <p:spPr bwMode="auto">
            <a:xfrm>
              <a:off x="7605714" y="2798763"/>
              <a:ext cx="76200" cy="82550"/>
            </a:xfrm>
            <a:custGeom>
              <a:avLst/>
              <a:gdLst>
                <a:gd name="T0" fmla="*/ 16 w 25"/>
                <a:gd name="T1" fmla="*/ 25 h 27"/>
                <a:gd name="T2" fmla="*/ 20 w 25"/>
                <a:gd name="T3" fmla="*/ 27 h 27"/>
                <a:gd name="T4" fmla="*/ 23 w 25"/>
                <a:gd name="T5" fmla="*/ 26 h 27"/>
                <a:gd name="T6" fmla="*/ 23 w 25"/>
                <a:gd name="T7" fmla="*/ 19 h 27"/>
                <a:gd name="T8" fmla="*/ 8 w 25"/>
                <a:gd name="T9" fmla="*/ 2 h 27"/>
                <a:gd name="T10" fmla="*/ 2 w 25"/>
                <a:gd name="T11" fmla="*/ 2 h 27"/>
                <a:gd name="T12" fmla="*/ 2 w 25"/>
                <a:gd name="T13" fmla="*/ 9 h 27"/>
                <a:gd name="T14" fmla="*/ 16 w 25"/>
                <a:gd name="T15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6" y="25"/>
                  </a:moveTo>
                  <a:cubicBezTo>
                    <a:pt x="17" y="26"/>
                    <a:pt x="19" y="27"/>
                    <a:pt x="20" y="27"/>
                  </a:cubicBezTo>
                  <a:cubicBezTo>
                    <a:pt x="21" y="27"/>
                    <a:pt x="22" y="26"/>
                    <a:pt x="23" y="26"/>
                  </a:cubicBezTo>
                  <a:cubicBezTo>
                    <a:pt x="25" y="24"/>
                    <a:pt x="25" y="21"/>
                    <a:pt x="23" y="19"/>
                  </a:cubicBezTo>
                  <a:cubicBezTo>
                    <a:pt x="18" y="13"/>
                    <a:pt x="13" y="8"/>
                    <a:pt x="8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7" y="14"/>
                    <a:pt x="12" y="20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ṧ1íďé">
              <a:extLst>
                <a:ext uri="{FF2B5EF4-FFF2-40B4-BE49-F238E27FC236}">
                  <a16:creationId xmlns:a16="http://schemas.microsoft.com/office/drawing/2014/main" id="{784860D8-8037-409E-AB32-67DEC546BC75}"/>
                </a:ext>
              </a:extLst>
            </p:cNvPr>
            <p:cNvSpPr/>
            <p:nvPr/>
          </p:nvSpPr>
          <p:spPr bwMode="auto">
            <a:xfrm>
              <a:off x="6708776" y="2225675"/>
              <a:ext cx="95250" cy="52388"/>
            </a:xfrm>
            <a:custGeom>
              <a:avLst/>
              <a:gdLst>
                <a:gd name="T0" fmla="*/ 3 w 31"/>
                <a:gd name="T1" fmla="*/ 9 h 17"/>
                <a:gd name="T2" fmla="*/ 25 w 31"/>
                <a:gd name="T3" fmla="*/ 16 h 17"/>
                <a:gd name="T4" fmla="*/ 26 w 31"/>
                <a:gd name="T5" fmla="*/ 17 h 17"/>
                <a:gd name="T6" fmla="*/ 30 w 31"/>
                <a:gd name="T7" fmla="*/ 14 h 17"/>
                <a:gd name="T8" fmla="*/ 28 w 31"/>
                <a:gd name="T9" fmla="*/ 8 h 17"/>
                <a:gd name="T10" fmla="*/ 6 w 31"/>
                <a:gd name="T11" fmla="*/ 0 h 17"/>
                <a:gd name="T12" fmla="*/ 1 w 31"/>
                <a:gd name="T13" fmla="*/ 3 h 17"/>
                <a:gd name="T14" fmla="*/ 3 w 31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3" y="9"/>
                  </a:moveTo>
                  <a:cubicBezTo>
                    <a:pt x="10" y="11"/>
                    <a:pt x="18" y="14"/>
                    <a:pt x="25" y="16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8" y="8"/>
                  </a:cubicBezTo>
                  <a:cubicBezTo>
                    <a:pt x="21" y="5"/>
                    <a:pt x="13" y="3"/>
                    <a:pt x="6" y="0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6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65A91ACC-B34D-4AF2-BF1F-B0CA84F1F9D9}"/>
                </a:ext>
              </a:extLst>
            </p:cNvPr>
            <p:cNvSpPr/>
            <p:nvPr/>
          </p:nvSpPr>
          <p:spPr bwMode="auto">
            <a:xfrm>
              <a:off x="6834189" y="2271713"/>
              <a:ext cx="95250" cy="53975"/>
            </a:xfrm>
            <a:custGeom>
              <a:avLst/>
              <a:gdLst>
                <a:gd name="T0" fmla="*/ 3 w 31"/>
                <a:gd name="T1" fmla="*/ 9 h 18"/>
                <a:gd name="T2" fmla="*/ 24 w 31"/>
                <a:gd name="T3" fmla="*/ 18 h 18"/>
                <a:gd name="T4" fmla="*/ 26 w 31"/>
                <a:gd name="T5" fmla="*/ 18 h 18"/>
                <a:gd name="T6" fmla="*/ 30 w 31"/>
                <a:gd name="T7" fmla="*/ 15 h 18"/>
                <a:gd name="T8" fmla="*/ 28 w 31"/>
                <a:gd name="T9" fmla="*/ 9 h 18"/>
                <a:gd name="T10" fmla="*/ 7 w 31"/>
                <a:gd name="T11" fmla="*/ 1 h 18"/>
                <a:gd name="T12" fmla="*/ 1 w 31"/>
                <a:gd name="T13" fmla="*/ 3 h 18"/>
                <a:gd name="T14" fmla="*/ 3 w 31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3" y="9"/>
                  </a:moveTo>
                  <a:cubicBezTo>
                    <a:pt x="10" y="12"/>
                    <a:pt x="17" y="15"/>
                    <a:pt x="24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8" y="18"/>
                    <a:pt x="29" y="17"/>
                    <a:pt x="30" y="15"/>
                  </a:cubicBezTo>
                  <a:cubicBezTo>
                    <a:pt x="31" y="13"/>
                    <a:pt x="30" y="10"/>
                    <a:pt x="28" y="9"/>
                  </a:cubicBezTo>
                  <a:cubicBezTo>
                    <a:pt x="21" y="6"/>
                    <a:pt x="14" y="3"/>
                    <a:pt x="7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sḷíďe">
              <a:extLst>
                <a:ext uri="{FF2B5EF4-FFF2-40B4-BE49-F238E27FC236}">
                  <a16:creationId xmlns:a16="http://schemas.microsoft.com/office/drawing/2014/main" id="{D58E7B02-9F61-4132-9992-5E06345B5BCE}"/>
                </a:ext>
              </a:extLst>
            </p:cNvPr>
            <p:cNvSpPr/>
            <p:nvPr/>
          </p:nvSpPr>
          <p:spPr bwMode="auto">
            <a:xfrm>
              <a:off x="6183314" y="2124075"/>
              <a:ext cx="98425" cy="33338"/>
            </a:xfrm>
            <a:custGeom>
              <a:avLst/>
              <a:gdLst>
                <a:gd name="T0" fmla="*/ 4 w 32"/>
                <a:gd name="T1" fmla="*/ 9 h 11"/>
                <a:gd name="T2" fmla="*/ 26 w 32"/>
                <a:gd name="T3" fmla="*/ 11 h 11"/>
                <a:gd name="T4" fmla="*/ 27 w 32"/>
                <a:gd name="T5" fmla="*/ 11 h 11"/>
                <a:gd name="T6" fmla="*/ 31 w 32"/>
                <a:gd name="T7" fmla="*/ 7 h 11"/>
                <a:gd name="T8" fmla="*/ 27 w 32"/>
                <a:gd name="T9" fmla="*/ 2 h 11"/>
                <a:gd name="T10" fmla="*/ 5 w 32"/>
                <a:gd name="T11" fmla="*/ 0 h 11"/>
                <a:gd name="T12" fmla="*/ 0 w 32"/>
                <a:gd name="T13" fmla="*/ 4 h 11"/>
                <a:gd name="T14" fmla="*/ 4 w 32"/>
                <a:gd name="T1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4" y="9"/>
                  </a:moveTo>
                  <a:cubicBezTo>
                    <a:pt x="11" y="9"/>
                    <a:pt x="19" y="10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9" y="11"/>
                    <a:pt x="31" y="9"/>
                    <a:pt x="31" y="7"/>
                  </a:cubicBezTo>
                  <a:cubicBezTo>
                    <a:pt x="32" y="4"/>
                    <a:pt x="30" y="2"/>
                    <a:pt x="27" y="2"/>
                  </a:cubicBezTo>
                  <a:cubicBezTo>
                    <a:pt x="20" y="1"/>
                    <a:pt x="12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sliďè">
              <a:extLst>
                <a:ext uri="{FF2B5EF4-FFF2-40B4-BE49-F238E27FC236}">
                  <a16:creationId xmlns:a16="http://schemas.microsoft.com/office/drawing/2014/main" id="{19D49546-7F74-44D2-A2F9-FA4C6DDF27DE}"/>
                </a:ext>
              </a:extLst>
            </p:cNvPr>
            <p:cNvSpPr/>
            <p:nvPr/>
          </p:nvSpPr>
          <p:spPr bwMode="auto">
            <a:xfrm>
              <a:off x="7304089" y="2532063"/>
              <a:ext cx="85725" cy="69850"/>
            </a:xfrm>
            <a:custGeom>
              <a:avLst/>
              <a:gdLst>
                <a:gd name="T0" fmla="*/ 2 w 28"/>
                <a:gd name="T1" fmla="*/ 9 h 23"/>
                <a:gd name="T2" fmla="*/ 20 w 28"/>
                <a:gd name="T3" fmla="*/ 22 h 23"/>
                <a:gd name="T4" fmla="*/ 23 w 28"/>
                <a:gd name="T5" fmla="*/ 23 h 23"/>
                <a:gd name="T6" fmla="*/ 26 w 28"/>
                <a:gd name="T7" fmla="*/ 21 h 23"/>
                <a:gd name="T8" fmla="*/ 26 w 28"/>
                <a:gd name="T9" fmla="*/ 15 h 23"/>
                <a:gd name="T10" fmla="*/ 8 w 28"/>
                <a:gd name="T11" fmla="*/ 1 h 23"/>
                <a:gd name="T12" fmla="*/ 1 w 28"/>
                <a:gd name="T13" fmla="*/ 2 h 23"/>
                <a:gd name="T14" fmla="*/ 2 w 28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2" y="9"/>
                  </a:moveTo>
                  <a:cubicBezTo>
                    <a:pt x="8" y="13"/>
                    <a:pt x="14" y="18"/>
                    <a:pt x="20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6" y="23"/>
                    <a:pt x="26" y="21"/>
                  </a:cubicBezTo>
                  <a:cubicBezTo>
                    <a:pt x="28" y="20"/>
                    <a:pt x="28" y="17"/>
                    <a:pt x="26" y="15"/>
                  </a:cubicBezTo>
                  <a:cubicBezTo>
                    <a:pt x="20" y="10"/>
                    <a:pt x="14" y="6"/>
                    <a:pt x="8" y="1"/>
                  </a:cubicBezTo>
                  <a:cubicBezTo>
                    <a:pt x="6" y="0"/>
                    <a:pt x="3" y="0"/>
                    <a:pt x="1" y="2"/>
                  </a:cubicBezTo>
                  <a:cubicBezTo>
                    <a:pt x="0" y="4"/>
                    <a:pt x="0" y="7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ḷídé">
              <a:extLst>
                <a:ext uri="{FF2B5EF4-FFF2-40B4-BE49-F238E27FC236}">
                  <a16:creationId xmlns:a16="http://schemas.microsoft.com/office/drawing/2014/main" id="{F2A2FEC6-0D84-4A85-867F-C8C495262556}"/>
                </a:ext>
              </a:extLst>
            </p:cNvPr>
            <p:cNvSpPr/>
            <p:nvPr/>
          </p:nvSpPr>
          <p:spPr bwMode="auto">
            <a:xfrm>
              <a:off x="6446839" y="2157413"/>
              <a:ext cx="98425" cy="42863"/>
            </a:xfrm>
            <a:custGeom>
              <a:avLst/>
              <a:gdLst>
                <a:gd name="T0" fmla="*/ 4 w 32"/>
                <a:gd name="T1" fmla="*/ 9 h 14"/>
                <a:gd name="T2" fmla="*/ 26 w 32"/>
                <a:gd name="T3" fmla="*/ 14 h 14"/>
                <a:gd name="T4" fmla="*/ 27 w 32"/>
                <a:gd name="T5" fmla="*/ 14 h 14"/>
                <a:gd name="T6" fmla="*/ 32 w 32"/>
                <a:gd name="T7" fmla="*/ 10 h 14"/>
                <a:gd name="T8" fmla="*/ 28 w 32"/>
                <a:gd name="T9" fmla="*/ 5 h 14"/>
                <a:gd name="T10" fmla="*/ 6 w 32"/>
                <a:gd name="T11" fmla="*/ 0 h 14"/>
                <a:gd name="T12" fmla="*/ 1 w 32"/>
                <a:gd name="T13" fmla="*/ 4 h 14"/>
                <a:gd name="T14" fmla="*/ 4 w 32"/>
                <a:gd name="T1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4" y="9"/>
                  </a:moveTo>
                  <a:cubicBezTo>
                    <a:pt x="12" y="11"/>
                    <a:pt x="19" y="12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ubicBezTo>
                    <a:pt x="29" y="14"/>
                    <a:pt x="31" y="12"/>
                    <a:pt x="32" y="10"/>
                  </a:cubicBezTo>
                  <a:cubicBezTo>
                    <a:pt x="32" y="8"/>
                    <a:pt x="31" y="5"/>
                    <a:pt x="28" y="5"/>
                  </a:cubicBezTo>
                  <a:cubicBezTo>
                    <a:pt x="21" y="3"/>
                    <a:pt x="13" y="2"/>
                    <a:pt x="6" y="0"/>
                  </a:cubicBezTo>
                  <a:cubicBezTo>
                    <a:pt x="4" y="0"/>
                    <a:pt x="1" y="1"/>
                    <a:pt x="1" y="4"/>
                  </a:cubicBezTo>
                  <a:cubicBezTo>
                    <a:pt x="0" y="6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šḷîďé">
              <a:extLst>
                <a:ext uri="{FF2B5EF4-FFF2-40B4-BE49-F238E27FC236}">
                  <a16:creationId xmlns:a16="http://schemas.microsoft.com/office/drawing/2014/main" id="{E716D8A0-521D-48F6-9E5F-7DE2DF67F91A}"/>
                </a:ext>
              </a:extLst>
            </p:cNvPr>
            <p:cNvSpPr/>
            <p:nvPr/>
          </p:nvSpPr>
          <p:spPr bwMode="auto">
            <a:xfrm>
              <a:off x="7192964" y="2455863"/>
              <a:ext cx="90488" cy="66675"/>
            </a:xfrm>
            <a:custGeom>
              <a:avLst/>
              <a:gdLst>
                <a:gd name="T0" fmla="*/ 2 w 29"/>
                <a:gd name="T1" fmla="*/ 9 h 22"/>
                <a:gd name="T2" fmla="*/ 21 w 29"/>
                <a:gd name="T3" fmla="*/ 21 h 22"/>
                <a:gd name="T4" fmla="*/ 24 w 29"/>
                <a:gd name="T5" fmla="*/ 22 h 22"/>
                <a:gd name="T6" fmla="*/ 27 w 29"/>
                <a:gd name="T7" fmla="*/ 20 h 22"/>
                <a:gd name="T8" fmla="*/ 26 w 29"/>
                <a:gd name="T9" fmla="*/ 14 h 22"/>
                <a:gd name="T10" fmla="*/ 7 w 29"/>
                <a:gd name="T11" fmla="*/ 1 h 22"/>
                <a:gd name="T12" fmla="*/ 1 w 29"/>
                <a:gd name="T13" fmla="*/ 3 h 22"/>
                <a:gd name="T14" fmla="*/ 2 w 29"/>
                <a:gd name="T1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2" y="9"/>
                  </a:moveTo>
                  <a:cubicBezTo>
                    <a:pt x="9" y="13"/>
                    <a:pt x="15" y="17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5" y="22"/>
                    <a:pt x="26" y="22"/>
                    <a:pt x="27" y="20"/>
                  </a:cubicBezTo>
                  <a:cubicBezTo>
                    <a:pt x="29" y="18"/>
                    <a:pt x="28" y="15"/>
                    <a:pt x="26" y="14"/>
                  </a:cubicBezTo>
                  <a:cubicBezTo>
                    <a:pt x="20" y="10"/>
                    <a:pt x="14" y="5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0" y="8"/>
                    <a:pt x="2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Sļïde">
              <a:extLst>
                <a:ext uri="{FF2B5EF4-FFF2-40B4-BE49-F238E27FC236}">
                  <a16:creationId xmlns:a16="http://schemas.microsoft.com/office/drawing/2014/main" id="{24DE89A8-F034-41A7-B802-650555C17537}"/>
                </a:ext>
              </a:extLst>
            </p:cNvPr>
            <p:cNvSpPr/>
            <p:nvPr/>
          </p:nvSpPr>
          <p:spPr bwMode="auto">
            <a:xfrm>
              <a:off x="6956426" y="2324100"/>
              <a:ext cx="95250" cy="60325"/>
            </a:xfrm>
            <a:custGeom>
              <a:avLst/>
              <a:gdLst>
                <a:gd name="T0" fmla="*/ 3 w 31"/>
                <a:gd name="T1" fmla="*/ 10 h 20"/>
                <a:gd name="T2" fmla="*/ 23 w 31"/>
                <a:gd name="T3" fmla="*/ 20 h 20"/>
                <a:gd name="T4" fmla="*/ 25 w 31"/>
                <a:gd name="T5" fmla="*/ 20 h 20"/>
                <a:gd name="T6" fmla="*/ 29 w 31"/>
                <a:gd name="T7" fmla="*/ 18 h 20"/>
                <a:gd name="T8" fmla="*/ 28 w 31"/>
                <a:gd name="T9" fmla="*/ 11 h 20"/>
                <a:gd name="T10" fmla="*/ 7 w 31"/>
                <a:gd name="T11" fmla="*/ 1 h 20"/>
                <a:gd name="T12" fmla="*/ 1 w 31"/>
                <a:gd name="T13" fmla="*/ 4 h 20"/>
                <a:gd name="T14" fmla="*/ 3 w 31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" y="10"/>
                  </a:moveTo>
                  <a:cubicBezTo>
                    <a:pt x="10" y="13"/>
                    <a:pt x="17" y="16"/>
                    <a:pt x="23" y="20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7" y="20"/>
                    <a:pt x="29" y="19"/>
                    <a:pt x="29" y="18"/>
                  </a:cubicBezTo>
                  <a:cubicBezTo>
                    <a:pt x="31" y="15"/>
                    <a:pt x="30" y="13"/>
                    <a:pt x="28" y="11"/>
                  </a:cubicBezTo>
                  <a:cubicBezTo>
                    <a:pt x="21" y="8"/>
                    <a:pt x="14" y="5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śḻiďe">
              <a:extLst>
                <a:ext uri="{FF2B5EF4-FFF2-40B4-BE49-F238E27FC236}">
                  <a16:creationId xmlns:a16="http://schemas.microsoft.com/office/drawing/2014/main" id="{7C7FCFB2-1069-4A9F-B374-657923A25FD1}"/>
                </a:ext>
              </a:extLst>
            </p:cNvPr>
            <p:cNvSpPr/>
            <p:nvPr/>
          </p:nvSpPr>
          <p:spPr bwMode="auto">
            <a:xfrm>
              <a:off x="7077076" y="2384425"/>
              <a:ext cx="92075" cy="65088"/>
            </a:xfrm>
            <a:custGeom>
              <a:avLst/>
              <a:gdLst>
                <a:gd name="T0" fmla="*/ 3 w 30"/>
                <a:gd name="T1" fmla="*/ 10 h 21"/>
                <a:gd name="T2" fmla="*/ 22 w 30"/>
                <a:gd name="T3" fmla="*/ 21 h 21"/>
                <a:gd name="T4" fmla="*/ 25 w 30"/>
                <a:gd name="T5" fmla="*/ 21 h 21"/>
                <a:gd name="T6" fmla="*/ 29 w 30"/>
                <a:gd name="T7" fmla="*/ 19 h 21"/>
                <a:gd name="T8" fmla="*/ 27 w 30"/>
                <a:gd name="T9" fmla="*/ 13 h 21"/>
                <a:gd name="T10" fmla="*/ 8 w 30"/>
                <a:gd name="T11" fmla="*/ 2 h 21"/>
                <a:gd name="T12" fmla="*/ 1 w 30"/>
                <a:gd name="T13" fmla="*/ 3 h 21"/>
                <a:gd name="T14" fmla="*/ 3 w 30"/>
                <a:gd name="T15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3" y="10"/>
                  </a:moveTo>
                  <a:cubicBezTo>
                    <a:pt x="9" y="13"/>
                    <a:pt x="16" y="17"/>
                    <a:pt x="22" y="21"/>
                  </a:cubicBezTo>
                  <a:cubicBezTo>
                    <a:pt x="23" y="21"/>
                    <a:pt x="24" y="21"/>
                    <a:pt x="25" y="21"/>
                  </a:cubicBezTo>
                  <a:cubicBezTo>
                    <a:pt x="26" y="21"/>
                    <a:pt x="28" y="21"/>
                    <a:pt x="29" y="19"/>
                  </a:cubicBezTo>
                  <a:cubicBezTo>
                    <a:pt x="30" y="17"/>
                    <a:pt x="29" y="14"/>
                    <a:pt x="27" y="13"/>
                  </a:cubicBezTo>
                  <a:cubicBezTo>
                    <a:pt x="21" y="9"/>
                    <a:pt x="14" y="5"/>
                    <a:pt x="8" y="2"/>
                  </a:cubicBezTo>
                  <a:cubicBezTo>
                    <a:pt x="5" y="0"/>
                    <a:pt x="3" y="1"/>
                    <a:pt x="1" y="3"/>
                  </a:cubicBezTo>
                  <a:cubicBezTo>
                    <a:pt x="0" y="6"/>
                    <a:pt x="1" y="8"/>
                    <a:pt x="3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Sḻïḑè">
              <a:extLst>
                <a:ext uri="{FF2B5EF4-FFF2-40B4-BE49-F238E27FC236}">
                  <a16:creationId xmlns:a16="http://schemas.microsoft.com/office/drawing/2014/main" id="{1657BBCA-4F18-4BE6-89CC-C878D3E65E8E}"/>
                </a:ext>
              </a:extLst>
            </p:cNvPr>
            <p:cNvSpPr/>
            <p:nvPr/>
          </p:nvSpPr>
          <p:spPr bwMode="auto">
            <a:xfrm>
              <a:off x="6580189" y="2185988"/>
              <a:ext cx="98425" cy="47625"/>
            </a:xfrm>
            <a:custGeom>
              <a:avLst/>
              <a:gdLst>
                <a:gd name="T0" fmla="*/ 4 w 32"/>
                <a:gd name="T1" fmla="*/ 10 h 16"/>
                <a:gd name="T2" fmla="*/ 25 w 32"/>
                <a:gd name="T3" fmla="*/ 16 h 16"/>
                <a:gd name="T4" fmla="*/ 26 w 32"/>
                <a:gd name="T5" fmla="*/ 16 h 16"/>
                <a:gd name="T6" fmla="*/ 31 w 32"/>
                <a:gd name="T7" fmla="*/ 13 h 16"/>
                <a:gd name="T8" fmla="*/ 28 w 32"/>
                <a:gd name="T9" fmla="*/ 7 h 16"/>
                <a:gd name="T10" fmla="*/ 6 w 32"/>
                <a:gd name="T11" fmla="*/ 1 h 16"/>
                <a:gd name="T12" fmla="*/ 0 w 32"/>
                <a:gd name="T13" fmla="*/ 4 h 16"/>
                <a:gd name="T14" fmla="*/ 4 w 32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4" y="10"/>
                  </a:moveTo>
                  <a:cubicBezTo>
                    <a:pt x="11" y="12"/>
                    <a:pt x="18" y="14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30" y="15"/>
                    <a:pt x="31" y="13"/>
                  </a:cubicBezTo>
                  <a:cubicBezTo>
                    <a:pt x="32" y="10"/>
                    <a:pt x="30" y="8"/>
                    <a:pt x="28" y="7"/>
                  </a:cubicBezTo>
                  <a:cubicBezTo>
                    <a:pt x="21" y="5"/>
                    <a:pt x="13" y="3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7"/>
                    <a:pt x="1" y="9"/>
                    <a:pt x="4" y="1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ḷîḓè">
              <a:extLst>
                <a:ext uri="{FF2B5EF4-FFF2-40B4-BE49-F238E27FC236}">
                  <a16:creationId xmlns:a16="http://schemas.microsoft.com/office/drawing/2014/main" id="{97AD7139-23DC-4C49-8361-379619A10BD6}"/>
                </a:ext>
              </a:extLst>
            </p:cNvPr>
            <p:cNvSpPr/>
            <p:nvPr/>
          </p:nvSpPr>
          <p:spPr bwMode="auto">
            <a:xfrm>
              <a:off x="7997826" y="5040313"/>
              <a:ext cx="58738" cy="92075"/>
            </a:xfrm>
            <a:custGeom>
              <a:avLst/>
              <a:gdLst>
                <a:gd name="T0" fmla="*/ 10 w 19"/>
                <a:gd name="T1" fmla="*/ 3 h 30"/>
                <a:gd name="T2" fmla="*/ 1 w 19"/>
                <a:gd name="T3" fmla="*/ 24 h 30"/>
                <a:gd name="T4" fmla="*/ 4 w 19"/>
                <a:gd name="T5" fmla="*/ 30 h 30"/>
                <a:gd name="T6" fmla="*/ 5 w 19"/>
                <a:gd name="T7" fmla="*/ 30 h 30"/>
                <a:gd name="T8" fmla="*/ 10 w 19"/>
                <a:gd name="T9" fmla="*/ 27 h 30"/>
                <a:gd name="T10" fmla="*/ 18 w 19"/>
                <a:gd name="T11" fmla="*/ 7 h 30"/>
                <a:gd name="T12" fmla="*/ 16 w 19"/>
                <a:gd name="T13" fmla="*/ 1 h 30"/>
                <a:gd name="T14" fmla="*/ 10 w 19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0" y="3"/>
                  </a:moveTo>
                  <a:cubicBezTo>
                    <a:pt x="7" y="10"/>
                    <a:pt x="4" y="17"/>
                    <a:pt x="1" y="24"/>
                  </a:cubicBezTo>
                  <a:cubicBezTo>
                    <a:pt x="0" y="26"/>
                    <a:pt x="1" y="29"/>
                    <a:pt x="4" y="30"/>
                  </a:cubicBez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5" y="14"/>
                    <a:pt x="18" y="7"/>
                  </a:cubicBezTo>
                  <a:cubicBezTo>
                    <a:pt x="19" y="4"/>
                    <a:pt x="18" y="2"/>
                    <a:pt x="16" y="1"/>
                  </a:cubicBezTo>
                  <a:cubicBezTo>
                    <a:pt x="13" y="0"/>
                    <a:pt x="11" y="1"/>
                    <a:pt x="10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şľîďê">
              <a:extLst>
                <a:ext uri="{FF2B5EF4-FFF2-40B4-BE49-F238E27FC236}">
                  <a16:creationId xmlns:a16="http://schemas.microsoft.com/office/drawing/2014/main" id="{25C3473A-2E22-400B-8342-4DFA28F2E765}"/>
                </a:ext>
              </a:extLst>
            </p:cNvPr>
            <p:cNvSpPr/>
            <p:nvPr/>
          </p:nvSpPr>
          <p:spPr bwMode="auto">
            <a:xfrm>
              <a:off x="8047039" y="4911725"/>
              <a:ext cx="55563" cy="95250"/>
            </a:xfrm>
            <a:custGeom>
              <a:avLst/>
              <a:gdLst>
                <a:gd name="T0" fmla="*/ 9 w 18"/>
                <a:gd name="T1" fmla="*/ 4 h 31"/>
                <a:gd name="T2" fmla="*/ 1 w 18"/>
                <a:gd name="T3" fmla="*/ 25 h 31"/>
                <a:gd name="T4" fmla="*/ 4 w 18"/>
                <a:gd name="T5" fmla="*/ 31 h 31"/>
                <a:gd name="T6" fmla="*/ 6 w 18"/>
                <a:gd name="T7" fmla="*/ 31 h 31"/>
                <a:gd name="T8" fmla="*/ 10 w 18"/>
                <a:gd name="T9" fmla="*/ 28 h 31"/>
                <a:gd name="T10" fmla="*/ 17 w 18"/>
                <a:gd name="T11" fmla="*/ 7 h 31"/>
                <a:gd name="T12" fmla="*/ 14 w 18"/>
                <a:gd name="T13" fmla="*/ 1 h 31"/>
                <a:gd name="T14" fmla="*/ 9 w 18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4"/>
                  </a:moveTo>
                  <a:cubicBezTo>
                    <a:pt x="6" y="11"/>
                    <a:pt x="4" y="18"/>
                    <a:pt x="1" y="25"/>
                  </a:cubicBezTo>
                  <a:cubicBezTo>
                    <a:pt x="0" y="28"/>
                    <a:pt x="2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2" y="21"/>
                    <a:pt x="15" y="14"/>
                    <a:pt x="17" y="7"/>
                  </a:cubicBezTo>
                  <a:cubicBezTo>
                    <a:pt x="18" y="5"/>
                    <a:pt x="17" y="2"/>
                    <a:pt x="14" y="1"/>
                  </a:cubicBezTo>
                  <a:cubicBezTo>
                    <a:pt x="12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šliďê">
              <a:extLst>
                <a:ext uri="{FF2B5EF4-FFF2-40B4-BE49-F238E27FC236}">
                  <a16:creationId xmlns:a16="http://schemas.microsoft.com/office/drawing/2014/main" id="{FF6D91C3-9E26-496F-A702-79AE67BB6CCF}"/>
                </a:ext>
              </a:extLst>
            </p:cNvPr>
            <p:cNvSpPr/>
            <p:nvPr/>
          </p:nvSpPr>
          <p:spPr bwMode="auto">
            <a:xfrm>
              <a:off x="7939089" y="5164138"/>
              <a:ext cx="65088" cy="90488"/>
            </a:xfrm>
            <a:custGeom>
              <a:avLst/>
              <a:gdLst>
                <a:gd name="T0" fmla="*/ 17 w 21"/>
                <a:gd name="T1" fmla="*/ 1 h 30"/>
                <a:gd name="T2" fmla="*/ 11 w 21"/>
                <a:gd name="T3" fmla="*/ 3 h 30"/>
                <a:gd name="T4" fmla="*/ 2 w 21"/>
                <a:gd name="T5" fmla="*/ 23 h 30"/>
                <a:gd name="T6" fmla="*/ 4 w 21"/>
                <a:gd name="T7" fmla="*/ 29 h 30"/>
                <a:gd name="T8" fmla="*/ 6 w 21"/>
                <a:gd name="T9" fmla="*/ 30 h 30"/>
                <a:gd name="T10" fmla="*/ 10 w 21"/>
                <a:gd name="T11" fmla="*/ 27 h 30"/>
                <a:gd name="T12" fmla="*/ 20 w 21"/>
                <a:gd name="T13" fmla="*/ 7 h 30"/>
                <a:gd name="T14" fmla="*/ 17 w 21"/>
                <a:gd name="T1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17" y="1"/>
                  </a:moveTo>
                  <a:cubicBezTo>
                    <a:pt x="15" y="0"/>
                    <a:pt x="12" y="1"/>
                    <a:pt x="11" y="3"/>
                  </a:cubicBezTo>
                  <a:cubicBezTo>
                    <a:pt x="8" y="10"/>
                    <a:pt x="5" y="17"/>
                    <a:pt x="2" y="23"/>
                  </a:cubicBezTo>
                  <a:cubicBezTo>
                    <a:pt x="0" y="25"/>
                    <a:pt x="1" y="28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7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š1iḑé">
              <a:extLst>
                <a:ext uri="{FF2B5EF4-FFF2-40B4-BE49-F238E27FC236}">
                  <a16:creationId xmlns:a16="http://schemas.microsoft.com/office/drawing/2014/main" id="{7C8352A2-BAD4-43FE-8ECC-02129A575DE5}"/>
                </a:ext>
              </a:extLst>
            </p:cNvPr>
            <p:cNvSpPr/>
            <p:nvPr/>
          </p:nvSpPr>
          <p:spPr bwMode="auto">
            <a:xfrm>
              <a:off x="8175626" y="4256088"/>
              <a:ext cx="28575" cy="95250"/>
            </a:xfrm>
            <a:custGeom>
              <a:avLst/>
              <a:gdLst>
                <a:gd name="T0" fmla="*/ 5 w 9"/>
                <a:gd name="T1" fmla="*/ 0 h 31"/>
                <a:gd name="T2" fmla="*/ 0 w 9"/>
                <a:gd name="T3" fmla="*/ 4 h 31"/>
                <a:gd name="T4" fmla="*/ 0 w 9"/>
                <a:gd name="T5" fmla="*/ 26 h 31"/>
                <a:gd name="T6" fmla="*/ 4 w 9"/>
                <a:gd name="T7" fmla="*/ 31 h 31"/>
                <a:gd name="T8" fmla="*/ 5 w 9"/>
                <a:gd name="T9" fmla="*/ 31 h 31"/>
                <a:gd name="T10" fmla="*/ 9 w 9"/>
                <a:gd name="T11" fmla="*/ 27 h 31"/>
                <a:gd name="T12" fmla="*/ 9 w 9"/>
                <a:gd name="T13" fmla="*/ 4 h 31"/>
                <a:gd name="T14" fmla="*/ 5 w 9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29"/>
                    <a:pt x="9" y="27"/>
                  </a:cubicBezTo>
                  <a:cubicBezTo>
                    <a:pt x="9" y="19"/>
                    <a:pt x="9" y="12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ŝļîḍe">
              <a:extLst>
                <a:ext uri="{FF2B5EF4-FFF2-40B4-BE49-F238E27FC236}">
                  <a16:creationId xmlns:a16="http://schemas.microsoft.com/office/drawing/2014/main" id="{462A44FD-4241-4C62-9B7D-2D4770C85C98}"/>
                </a:ext>
              </a:extLst>
            </p:cNvPr>
            <p:cNvSpPr/>
            <p:nvPr/>
          </p:nvSpPr>
          <p:spPr bwMode="auto">
            <a:xfrm>
              <a:off x="8089901" y="4783138"/>
              <a:ext cx="49213" cy="98425"/>
            </a:xfrm>
            <a:custGeom>
              <a:avLst/>
              <a:gdLst>
                <a:gd name="T0" fmla="*/ 7 w 16"/>
                <a:gd name="T1" fmla="*/ 4 h 32"/>
                <a:gd name="T2" fmla="*/ 1 w 16"/>
                <a:gd name="T3" fmla="*/ 26 h 32"/>
                <a:gd name="T4" fmla="*/ 4 w 16"/>
                <a:gd name="T5" fmla="*/ 32 h 32"/>
                <a:gd name="T6" fmla="*/ 5 w 16"/>
                <a:gd name="T7" fmla="*/ 32 h 32"/>
                <a:gd name="T8" fmla="*/ 10 w 16"/>
                <a:gd name="T9" fmla="*/ 28 h 32"/>
                <a:gd name="T10" fmla="*/ 16 w 16"/>
                <a:gd name="T11" fmla="*/ 7 h 32"/>
                <a:gd name="T12" fmla="*/ 12 w 16"/>
                <a:gd name="T13" fmla="*/ 1 h 32"/>
                <a:gd name="T14" fmla="*/ 7 w 16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2">
                  <a:moveTo>
                    <a:pt x="7" y="4"/>
                  </a:moveTo>
                  <a:cubicBezTo>
                    <a:pt x="5" y="12"/>
                    <a:pt x="3" y="19"/>
                    <a:pt x="1" y="26"/>
                  </a:cubicBezTo>
                  <a:cubicBezTo>
                    <a:pt x="0" y="28"/>
                    <a:pt x="1" y="31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7" y="32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6" y="4"/>
                    <a:pt x="15" y="2"/>
                    <a:pt x="12" y="1"/>
                  </a:cubicBezTo>
                  <a:cubicBezTo>
                    <a:pt x="10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ṣlíďe">
              <a:extLst>
                <a:ext uri="{FF2B5EF4-FFF2-40B4-BE49-F238E27FC236}">
                  <a16:creationId xmlns:a16="http://schemas.microsoft.com/office/drawing/2014/main" id="{58157AEA-0AB1-4F90-9990-47CC3FC004F3}"/>
                </a:ext>
              </a:extLst>
            </p:cNvPr>
            <p:cNvSpPr/>
            <p:nvPr/>
          </p:nvSpPr>
          <p:spPr bwMode="auto">
            <a:xfrm>
              <a:off x="7875589" y="5283200"/>
              <a:ext cx="66675" cy="88900"/>
            </a:xfrm>
            <a:custGeom>
              <a:avLst/>
              <a:gdLst>
                <a:gd name="T0" fmla="*/ 1 w 22"/>
                <a:gd name="T1" fmla="*/ 22 h 29"/>
                <a:gd name="T2" fmla="*/ 3 w 22"/>
                <a:gd name="T3" fmla="*/ 29 h 29"/>
                <a:gd name="T4" fmla="*/ 5 w 22"/>
                <a:gd name="T5" fmla="*/ 29 h 29"/>
                <a:gd name="T6" fmla="*/ 9 w 22"/>
                <a:gd name="T7" fmla="*/ 27 h 29"/>
                <a:gd name="T8" fmla="*/ 21 w 22"/>
                <a:gd name="T9" fmla="*/ 7 h 29"/>
                <a:gd name="T10" fmla="*/ 19 w 22"/>
                <a:gd name="T11" fmla="*/ 1 h 29"/>
                <a:gd name="T12" fmla="*/ 13 w 22"/>
                <a:gd name="T13" fmla="*/ 3 h 29"/>
                <a:gd name="T14" fmla="*/ 1 w 22"/>
                <a:gd name="T1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" y="22"/>
                  </a:moveTo>
                  <a:cubicBezTo>
                    <a:pt x="0" y="25"/>
                    <a:pt x="1" y="27"/>
                    <a:pt x="3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7" y="29"/>
                    <a:pt x="8" y="28"/>
                    <a:pt x="9" y="27"/>
                  </a:cubicBezTo>
                  <a:cubicBezTo>
                    <a:pt x="13" y="21"/>
                    <a:pt x="17" y="14"/>
                    <a:pt x="21" y="7"/>
                  </a:cubicBez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1"/>
                    <a:pt x="13" y="3"/>
                  </a:cubicBezTo>
                  <a:cubicBezTo>
                    <a:pt x="9" y="9"/>
                    <a:pt x="5" y="16"/>
                    <a:pt x="1" y="2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ṧľiḓe">
              <a:extLst>
                <a:ext uri="{FF2B5EF4-FFF2-40B4-BE49-F238E27FC236}">
                  <a16:creationId xmlns:a16="http://schemas.microsoft.com/office/drawing/2014/main" id="{1124D7D0-FD1F-4E17-A146-07184972A4AB}"/>
                </a:ext>
              </a:extLst>
            </p:cNvPr>
            <p:cNvSpPr/>
            <p:nvPr/>
          </p:nvSpPr>
          <p:spPr bwMode="auto">
            <a:xfrm>
              <a:off x="8166101" y="4387850"/>
              <a:ext cx="34925" cy="98425"/>
            </a:xfrm>
            <a:custGeom>
              <a:avLst/>
              <a:gdLst>
                <a:gd name="T0" fmla="*/ 5 w 11"/>
                <a:gd name="T1" fmla="*/ 32 h 32"/>
                <a:gd name="T2" fmla="*/ 9 w 11"/>
                <a:gd name="T3" fmla="*/ 28 h 32"/>
                <a:gd name="T4" fmla="*/ 11 w 11"/>
                <a:gd name="T5" fmla="*/ 5 h 32"/>
                <a:gd name="T6" fmla="*/ 7 w 11"/>
                <a:gd name="T7" fmla="*/ 0 h 32"/>
                <a:gd name="T8" fmla="*/ 2 w 11"/>
                <a:gd name="T9" fmla="*/ 5 h 32"/>
                <a:gd name="T10" fmla="*/ 0 w 11"/>
                <a:gd name="T11" fmla="*/ 27 h 32"/>
                <a:gd name="T12" fmla="*/ 4 w 11"/>
                <a:gd name="T13" fmla="*/ 32 h 32"/>
                <a:gd name="T14" fmla="*/ 5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5" y="32"/>
                  </a:move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1" y="13"/>
                    <a:pt x="11" y="5"/>
                  </a:cubicBezTo>
                  <a:cubicBezTo>
                    <a:pt x="11" y="3"/>
                    <a:pt x="9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19"/>
                    <a:pt x="0" y="27"/>
                  </a:cubicBezTo>
                  <a:cubicBezTo>
                    <a:pt x="0" y="29"/>
                    <a:pt x="2" y="32"/>
                    <a:pt x="4" y="32"/>
                  </a:cubicBezTo>
                  <a:cubicBezTo>
                    <a:pt x="4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şľiḋe">
              <a:extLst>
                <a:ext uri="{FF2B5EF4-FFF2-40B4-BE49-F238E27FC236}">
                  <a16:creationId xmlns:a16="http://schemas.microsoft.com/office/drawing/2014/main" id="{F289D9ED-56EA-49C9-9665-0E3272FF2B04}"/>
                </a:ext>
              </a:extLst>
            </p:cNvPr>
            <p:cNvSpPr/>
            <p:nvPr/>
          </p:nvSpPr>
          <p:spPr bwMode="auto">
            <a:xfrm>
              <a:off x="8123239" y="4654550"/>
              <a:ext cx="46038" cy="95250"/>
            </a:xfrm>
            <a:custGeom>
              <a:avLst/>
              <a:gdLst>
                <a:gd name="T0" fmla="*/ 5 w 15"/>
                <a:gd name="T1" fmla="*/ 4 h 31"/>
                <a:gd name="T2" fmla="*/ 1 w 15"/>
                <a:gd name="T3" fmla="*/ 26 h 31"/>
                <a:gd name="T4" fmla="*/ 4 w 15"/>
                <a:gd name="T5" fmla="*/ 31 h 31"/>
                <a:gd name="T6" fmla="*/ 5 w 15"/>
                <a:gd name="T7" fmla="*/ 31 h 31"/>
                <a:gd name="T8" fmla="*/ 10 w 15"/>
                <a:gd name="T9" fmla="*/ 28 h 31"/>
                <a:gd name="T10" fmla="*/ 14 w 15"/>
                <a:gd name="T11" fmla="*/ 6 h 31"/>
                <a:gd name="T12" fmla="*/ 10 w 15"/>
                <a:gd name="T13" fmla="*/ 0 h 31"/>
                <a:gd name="T14" fmla="*/ 5 w 15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5" y="4"/>
                  </a:moveTo>
                  <a:cubicBezTo>
                    <a:pt x="4" y="11"/>
                    <a:pt x="2" y="19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10" y="28"/>
                  </a:cubicBezTo>
                  <a:cubicBezTo>
                    <a:pt x="11" y="20"/>
                    <a:pt x="13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1ïḋê">
              <a:extLst>
                <a:ext uri="{FF2B5EF4-FFF2-40B4-BE49-F238E27FC236}">
                  <a16:creationId xmlns:a16="http://schemas.microsoft.com/office/drawing/2014/main" id="{98235605-E1AD-4F18-B261-0E9F08E79E56}"/>
                </a:ext>
              </a:extLst>
            </p:cNvPr>
            <p:cNvSpPr/>
            <p:nvPr/>
          </p:nvSpPr>
          <p:spPr bwMode="auto">
            <a:xfrm>
              <a:off x="8148639" y="4522788"/>
              <a:ext cx="39688" cy="95250"/>
            </a:xfrm>
            <a:custGeom>
              <a:avLst/>
              <a:gdLst>
                <a:gd name="T0" fmla="*/ 4 w 13"/>
                <a:gd name="T1" fmla="*/ 4 h 31"/>
                <a:gd name="T2" fmla="*/ 1 w 13"/>
                <a:gd name="T3" fmla="*/ 26 h 31"/>
                <a:gd name="T4" fmla="*/ 5 w 13"/>
                <a:gd name="T5" fmla="*/ 31 h 31"/>
                <a:gd name="T6" fmla="*/ 5 w 13"/>
                <a:gd name="T7" fmla="*/ 31 h 31"/>
                <a:gd name="T8" fmla="*/ 10 w 13"/>
                <a:gd name="T9" fmla="*/ 27 h 31"/>
                <a:gd name="T10" fmla="*/ 13 w 13"/>
                <a:gd name="T11" fmla="*/ 5 h 31"/>
                <a:gd name="T12" fmla="*/ 9 w 13"/>
                <a:gd name="T13" fmla="*/ 0 h 31"/>
                <a:gd name="T14" fmla="*/ 4 w 13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4"/>
                  </a:moveTo>
                  <a:cubicBezTo>
                    <a:pt x="3" y="11"/>
                    <a:pt x="2" y="19"/>
                    <a:pt x="1" y="26"/>
                  </a:cubicBezTo>
                  <a:cubicBezTo>
                    <a:pt x="0" y="28"/>
                    <a:pt x="2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31"/>
                    <a:pt x="9" y="30"/>
                    <a:pt x="10" y="27"/>
                  </a:cubicBezTo>
                  <a:cubicBezTo>
                    <a:pt x="11" y="20"/>
                    <a:pt x="12" y="13"/>
                    <a:pt x="13" y="5"/>
                  </a:cubicBezTo>
                  <a:cubicBezTo>
                    <a:pt x="13" y="3"/>
                    <a:pt x="12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ṣliḍê">
              <a:extLst>
                <a:ext uri="{FF2B5EF4-FFF2-40B4-BE49-F238E27FC236}">
                  <a16:creationId xmlns:a16="http://schemas.microsoft.com/office/drawing/2014/main" id="{F93590D8-8329-45FE-B887-C885171A1F3F}"/>
                </a:ext>
              </a:extLst>
            </p:cNvPr>
            <p:cNvSpPr/>
            <p:nvPr/>
          </p:nvSpPr>
          <p:spPr bwMode="auto">
            <a:xfrm>
              <a:off x="7977189" y="3354388"/>
              <a:ext cx="60325" cy="92075"/>
            </a:xfrm>
            <a:custGeom>
              <a:avLst/>
              <a:gdLst>
                <a:gd name="T0" fmla="*/ 10 w 20"/>
                <a:gd name="T1" fmla="*/ 27 h 30"/>
                <a:gd name="T2" fmla="*/ 14 w 20"/>
                <a:gd name="T3" fmla="*/ 30 h 30"/>
                <a:gd name="T4" fmla="*/ 16 w 20"/>
                <a:gd name="T5" fmla="*/ 30 h 30"/>
                <a:gd name="T6" fmla="*/ 19 w 20"/>
                <a:gd name="T7" fmla="*/ 24 h 30"/>
                <a:gd name="T8" fmla="*/ 10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0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0" y="27"/>
                  </a:moveTo>
                  <a:cubicBezTo>
                    <a:pt x="11" y="29"/>
                    <a:pt x="13" y="30"/>
                    <a:pt x="14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0"/>
                    <a:pt x="10" y="3"/>
                  </a:cubicBezTo>
                  <a:cubicBezTo>
                    <a:pt x="8" y="1"/>
                    <a:pt x="6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śļídè">
              <a:extLst>
                <a:ext uri="{FF2B5EF4-FFF2-40B4-BE49-F238E27FC236}">
                  <a16:creationId xmlns:a16="http://schemas.microsoft.com/office/drawing/2014/main" id="{E72B1EC9-4A6D-4ABA-A70B-D45E0B0FA4EE}"/>
                </a:ext>
              </a:extLst>
            </p:cNvPr>
            <p:cNvSpPr/>
            <p:nvPr/>
          </p:nvSpPr>
          <p:spPr bwMode="auto">
            <a:xfrm>
              <a:off x="8027989" y="3476625"/>
              <a:ext cx="55563" cy="95250"/>
            </a:xfrm>
            <a:custGeom>
              <a:avLst/>
              <a:gdLst>
                <a:gd name="T0" fmla="*/ 1 w 18"/>
                <a:gd name="T1" fmla="*/ 7 h 31"/>
                <a:gd name="T2" fmla="*/ 9 w 18"/>
                <a:gd name="T3" fmla="*/ 28 h 31"/>
                <a:gd name="T4" fmla="*/ 13 w 18"/>
                <a:gd name="T5" fmla="*/ 31 h 31"/>
                <a:gd name="T6" fmla="*/ 15 w 18"/>
                <a:gd name="T7" fmla="*/ 31 h 31"/>
                <a:gd name="T8" fmla="*/ 18 w 18"/>
                <a:gd name="T9" fmla="*/ 25 h 31"/>
                <a:gd name="T10" fmla="*/ 10 w 18"/>
                <a:gd name="T11" fmla="*/ 4 h 31"/>
                <a:gd name="T12" fmla="*/ 4 w 18"/>
                <a:gd name="T13" fmla="*/ 1 h 31"/>
                <a:gd name="T14" fmla="*/ 1 w 18"/>
                <a:gd name="T1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1" y="7"/>
                  </a:moveTo>
                  <a:cubicBezTo>
                    <a:pt x="4" y="14"/>
                    <a:pt x="7" y="21"/>
                    <a:pt x="9" y="28"/>
                  </a:cubicBezTo>
                  <a:cubicBezTo>
                    <a:pt x="10" y="30"/>
                    <a:pt x="11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7" y="30"/>
                    <a:pt x="18" y="27"/>
                    <a:pt x="18" y="25"/>
                  </a:cubicBezTo>
                  <a:cubicBezTo>
                    <a:pt x="15" y="18"/>
                    <a:pt x="13" y="11"/>
                    <a:pt x="10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ṡ1ïde">
              <a:extLst>
                <a:ext uri="{FF2B5EF4-FFF2-40B4-BE49-F238E27FC236}">
                  <a16:creationId xmlns:a16="http://schemas.microsoft.com/office/drawing/2014/main" id="{F4C5E721-7D80-476B-9A0E-D8FE2368EFD9}"/>
                </a:ext>
              </a:extLst>
            </p:cNvPr>
            <p:cNvSpPr/>
            <p:nvPr/>
          </p:nvSpPr>
          <p:spPr bwMode="auto">
            <a:xfrm>
              <a:off x="7918451" y="3233738"/>
              <a:ext cx="61913" cy="92075"/>
            </a:xfrm>
            <a:custGeom>
              <a:avLst/>
              <a:gdLst>
                <a:gd name="T0" fmla="*/ 11 w 20"/>
                <a:gd name="T1" fmla="*/ 27 h 30"/>
                <a:gd name="T2" fmla="*/ 15 w 20"/>
                <a:gd name="T3" fmla="*/ 30 h 30"/>
                <a:gd name="T4" fmla="*/ 17 w 20"/>
                <a:gd name="T5" fmla="*/ 29 h 30"/>
                <a:gd name="T6" fmla="*/ 19 w 20"/>
                <a:gd name="T7" fmla="*/ 23 h 30"/>
                <a:gd name="T8" fmla="*/ 9 w 20"/>
                <a:gd name="T9" fmla="*/ 3 h 30"/>
                <a:gd name="T10" fmla="*/ 3 w 20"/>
                <a:gd name="T11" fmla="*/ 1 h 30"/>
                <a:gd name="T12" fmla="*/ 1 w 20"/>
                <a:gd name="T13" fmla="*/ 7 h 30"/>
                <a:gd name="T14" fmla="*/ 11 w 20"/>
                <a:gd name="T15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0">
                  <a:moveTo>
                    <a:pt x="11" y="27"/>
                  </a:moveTo>
                  <a:cubicBezTo>
                    <a:pt x="12" y="29"/>
                    <a:pt x="13" y="30"/>
                    <a:pt x="15" y="30"/>
                  </a:cubicBezTo>
                  <a:cubicBezTo>
                    <a:pt x="16" y="30"/>
                    <a:pt x="17" y="29"/>
                    <a:pt x="17" y="29"/>
                  </a:cubicBezTo>
                  <a:cubicBezTo>
                    <a:pt x="19" y="28"/>
                    <a:pt x="20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ubicBezTo>
                    <a:pt x="8" y="1"/>
                    <a:pt x="5" y="0"/>
                    <a:pt x="3" y="1"/>
                  </a:cubicBezTo>
                  <a:cubicBezTo>
                    <a:pt x="0" y="2"/>
                    <a:pt x="0" y="5"/>
                    <a:pt x="1" y="7"/>
                  </a:cubicBezTo>
                  <a:cubicBezTo>
                    <a:pt x="4" y="14"/>
                    <a:pt x="8" y="20"/>
                    <a:pt x="11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ṥ1ïḋé">
              <a:extLst>
                <a:ext uri="{FF2B5EF4-FFF2-40B4-BE49-F238E27FC236}">
                  <a16:creationId xmlns:a16="http://schemas.microsoft.com/office/drawing/2014/main" id="{DCB1EF0C-F2A2-4CCD-9DD4-F78BECB7BBCD}"/>
                </a:ext>
              </a:extLst>
            </p:cNvPr>
            <p:cNvSpPr/>
            <p:nvPr/>
          </p:nvSpPr>
          <p:spPr bwMode="auto">
            <a:xfrm>
              <a:off x="8074026" y="3602038"/>
              <a:ext cx="52388" cy="98425"/>
            </a:xfrm>
            <a:custGeom>
              <a:avLst/>
              <a:gdLst>
                <a:gd name="T0" fmla="*/ 1 w 17"/>
                <a:gd name="T1" fmla="*/ 7 h 32"/>
                <a:gd name="T2" fmla="*/ 7 w 17"/>
                <a:gd name="T3" fmla="*/ 28 h 32"/>
                <a:gd name="T4" fmla="*/ 12 w 17"/>
                <a:gd name="T5" fmla="*/ 32 h 32"/>
                <a:gd name="T6" fmla="*/ 13 w 17"/>
                <a:gd name="T7" fmla="*/ 31 h 32"/>
                <a:gd name="T8" fmla="*/ 16 w 17"/>
                <a:gd name="T9" fmla="*/ 26 h 32"/>
                <a:gd name="T10" fmla="*/ 10 w 17"/>
                <a:gd name="T11" fmla="*/ 4 h 32"/>
                <a:gd name="T12" fmla="*/ 4 w 17"/>
                <a:gd name="T13" fmla="*/ 1 h 32"/>
                <a:gd name="T14" fmla="*/ 1 w 17"/>
                <a:gd name="T1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" y="7"/>
                  </a:move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2"/>
                    <a:pt x="12" y="32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5" y="31"/>
                    <a:pt x="17" y="28"/>
                    <a:pt x="16" y="26"/>
                  </a:cubicBezTo>
                  <a:cubicBezTo>
                    <a:pt x="14" y="19"/>
                    <a:pt x="12" y="11"/>
                    <a:pt x="10" y="4"/>
                  </a:cubicBezTo>
                  <a:cubicBezTo>
                    <a:pt x="9" y="2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śľîďé">
              <a:extLst>
                <a:ext uri="{FF2B5EF4-FFF2-40B4-BE49-F238E27FC236}">
                  <a16:creationId xmlns:a16="http://schemas.microsoft.com/office/drawing/2014/main" id="{40B1363B-8749-4470-91DD-BC79CBD15149}"/>
                </a:ext>
              </a:extLst>
            </p:cNvPr>
            <p:cNvSpPr/>
            <p:nvPr/>
          </p:nvSpPr>
          <p:spPr bwMode="auto">
            <a:xfrm>
              <a:off x="8112126" y="3733800"/>
              <a:ext cx="46038" cy="95250"/>
            </a:xfrm>
            <a:custGeom>
              <a:avLst/>
              <a:gdLst>
                <a:gd name="T0" fmla="*/ 1 w 15"/>
                <a:gd name="T1" fmla="*/ 6 h 31"/>
                <a:gd name="T2" fmla="*/ 6 w 15"/>
                <a:gd name="T3" fmla="*/ 28 h 31"/>
                <a:gd name="T4" fmla="*/ 10 w 15"/>
                <a:gd name="T5" fmla="*/ 31 h 31"/>
                <a:gd name="T6" fmla="*/ 11 w 15"/>
                <a:gd name="T7" fmla="*/ 31 h 31"/>
                <a:gd name="T8" fmla="*/ 15 w 15"/>
                <a:gd name="T9" fmla="*/ 26 h 31"/>
                <a:gd name="T10" fmla="*/ 10 w 15"/>
                <a:gd name="T11" fmla="*/ 4 h 31"/>
                <a:gd name="T12" fmla="*/ 4 w 15"/>
                <a:gd name="T13" fmla="*/ 0 h 31"/>
                <a:gd name="T14" fmla="*/ 1 w 15"/>
                <a:gd name="T15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1" y="6"/>
                  </a:moveTo>
                  <a:cubicBezTo>
                    <a:pt x="2" y="13"/>
                    <a:pt x="4" y="20"/>
                    <a:pt x="6" y="28"/>
                  </a:cubicBezTo>
                  <a:cubicBezTo>
                    <a:pt x="6" y="30"/>
                    <a:pt x="8" y="31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ïṣľíde">
              <a:extLst>
                <a:ext uri="{FF2B5EF4-FFF2-40B4-BE49-F238E27FC236}">
                  <a16:creationId xmlns:a16="http://schemas.microsoft.com/office/drawing/2014/main" id="{A1AADF11-347E-4970-8CBC-BBC50E4F81AD}"/>
                </a:ext>
              </a:extLst>
            </p:cNvPr>
            <p:cNvSpPr/>
            <p:nvPr/>
          </p:nvSpPr>
          <p:spPr bwMode="auto">
            <a:xfrm>
              <a:off x="8161339" y="3997325"/>
              <a:ext cx="36513" cy="98425"/>
            </a:xfrm>
            <a:custGeom>
              <a:avLst/>
              <a:gdLst>
                <a:gd name="T0" fmla="*/ 4 w 12"/>
                <a:gd name="T1" fmla="*/ 0 h 32"/>
                <a:gd name="T2" fmla="*/ 0 w 12"/>
                <a:gd name="T3" fmla="*/ 5 h 32"/>
                <a:gd name="T4" fmla="*/ 3 w 12"/>
                <a:gd name="T5" fmla="*/ 27 h 32"/>
                <a:gd name="T6" fmla="*/ 7 w 12"/>
                <a:gd name="T7" fmla="*/ 32 h 32"/>
                <a:gd name="T8" fmla="*/ 8 w 12"/>
                <a:gd name="T9" fmla="*/ 32 h 32"/>
                <a:gd name="T10" fmla="*/ 12 w 12"/>
                <a:gd name="T11" fmla="*/ 27 h 32"/>
                <a:gd name="T12" fmla="*/ 9 w 12"/>
                <a:gd name="T13" fmla="*/ 4 h 32"/>
                <a:gd name="T14" fmla="*/ 4 w 12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4" y="0"/>
                  </a:moveTo>
                  <a:cubicBezTo>
                    <a:pt x="2" y="1"/>
                    <a:pt x="0" y="3"/>
                    <a:pt x="0" y="5"/>
                  </a:cubicBezTo>
                  <a:cubicBezTo>
                    <a:pt x="1" y="13"/>
                    <a:pt x="2" y="20"/>
                    <a:pt x="3" y="27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7" y="32"/>
                    <a:pt x="7" y="32"/>
                    <a:pt x="8" y="32"/>
                  </a:cubicBezTo>
                  <a:cubicBezTo>
                    <a:pt x="10" y="31"/>
                    <a:pt x="12" y="29"/>
                    <a:pt x="12" y="27"/>
                  </a:cubicBezTo>
                  <a:cubicBezTo>
                    <a:pt x="11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íḋé">
              <a:extLst>
                <a:ext uri="{FF2B5EF4-FFF2-40B4-BE49-F238E27FC236}">
                  <a16:creationId xmlns:a16="http://schemas.microsoft.com/office/drawing/2014/main" id="{19C48D45-42C3-41BE-99A4-56FDC7FBC7F4}"/>
                </a:ext>
              </a:extLst>
            </p:cNvPr>
            <p:cNvSpPr/>
            <p:nvPr/>
          </p:nvSpPr>
          <p:spPr bwMode="auto">
            <a:xfrm>
              <a:off x="8172451" y="4132263"/>
              <a:ext cx="31750" cy="95250"/>
            </a:xfrm>
            <a:custGeom>
              <a:avLst/>
              <a:gdLst>
                <a:gd name="T0" fmla="*/ 0 w 10"/>
                <a:gd name="T1" fmla="*/ 5 h 31"/>
                <a:gd name="T2" fmla="*/ 1 w 10"/>
                <a:gd name="T3" fmla="*/ 27 h 31"/>
                <a:gd name="T4" fmla="*/ 6 w 10"/>
                <a:gd name="T5" fmla="*/ 31 h 31"/>
                <a:gd name="T6" fmla="*/ 6 w 10"/>
                <a:gd name="T7" fmla="*/ 31 h 31"/>
                <a:gd name="T8" fmla="*/ 10 w 10"/>
                <a:gd name="T9" fmla="*/ 27 h 31"/>
                <a:gd name="T10" fmla="*/ 9 w 10"/>
                <a:gd name="T11" fmla="*/ 4 h 31"/>
                <a:gd name="T12" fmla="*/ 4 w 10"/>
                <a:gd name="T13" fmla="*/ 0 h 31"/>
                <a:gd name="T14" fmla="*/ 0 w 10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0" y="5"/>
                  </a:moveTo>
                  <a:cubicBezTo>
                    <a:pt x="1" y="12"/>
                    <a:pt x="1" y="20"/>
                    <a:pt x="1" y="27"/>
                  </a:cubicBezTo>
                  <a:cubicBezTo>
                    <a:pt x="1" y="29"/>
                    <a:pt x="3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10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ṩḻïḑê">
              <a:extLst>
                <a:ext uri="{FF2B5EF4-FFF2-40B4-BE49-F238E27FC236}">
                  <a16:creationId xmlns:a16="http://schemas.microsoft.com/office/drawing/2014/main" id="{FA5597B9-F236-4A77-8D57-16C6AE039312}"/>
                </a:ext>
              </a:extLst>
            </p:cNvPr>
            <p:cNvSpPr/>
            <p:nvPr/>
          </p:nvSpPr>
          <p:spPr bwMode="auto">
            <a:xfrm>
              <a:off x="8139114" y="3865563"/>
              <a:ext cx="42863" cy="95250"/>
            </a:xfrm>
            <a:custGeom>
              <a:avLst/>
              <a:gdLst>
                <a:gd name="T0" fmla="*/ 5 w 14"/>
                <a:gd name="T1" fmla="*/ 0 h 31"/>
                <a:gd name="T2" fmla="*/ 1 w 14"/>
                <a:gd name="T3" fmla="*/ 5 h 31"/>
                <a:gd name="T4" fmla="*/ 5 w 14"/>
                <a:gd name="T5" fmla="*/ 27 h 31"/>
                <a:gd name="T6" fmla="*/ 9 w 14"/>
                <a:gd name="T7" fmla="*/ 31 h 31"/>
                <a:gd name="T8" fmla="*/ 10 w 14"/>
                <a:gd name="T9" fmla="*/ 31 h 31"/>
                <a:gd name="T10" fmla="*/ 14 w 14"/>
                <a:gd name="T11" fmla="*/ 26 h 31"/>
                <a:gd name="T12" fmla="*/ 10 w 14"/>
                <a:gd name="T13" fmla="*/ 4 h 31"/>
                <a:gd name="T14" fmla="*/ 5 w 14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5" y="0"/>
                  </a:moveTo>
                  <a:cubicBezTo>
                    <a:pt x="2" y="0"/>
                    <a:pt x="0" y="3"/>
                    <a:pt x="1" y="5"/>
                  </a:cubicBezTo>
                  <a:cubicBezTo>
                    <a:pt x="2" y="13"/>
                    <a:pt x="3" y="20"/>
                    <a:pt x="5" y="27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9" y="1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ḷiḍé">
              <a:extLst>
                <a:ext uri="{FF2B5EF4-FFF2-40B4-BE49-F238E27FC236}">
                  <a16:creationId xmlns:a16="http://schemas.microsoft.com/office/drawing/2014/main" id="{D480CE47-D986-4991-B2C5-78B2E68C1545}"/>
                </a:ext>
              </a:extLst>
            </p:cNvPr>
            <p:cNvSpPr/>
            <p:nvPr/>
          </p:nvSpPr>
          <p:spPr bwMode="auto">
            <a:xfrm>
              <a:off x="6315076" y="2136775"/>
              <a:ext cx="98425" cy="36513"/>
            </a:xfrm>
            <a:custGeom>
              <a:avLst/>
              <a:gdLst>
                <a:gd name="T0" fmla="*/ 4 w 32"/>
                <a:gd name="T1" fmla="*/ 9 h 12"/>
                <a:gd name="T2" fmla="*/ 26 w 32"/>
                <a:gd name="T3" fmla="*/ 12 h 12"/>
                <a:gd name="T4" fmla="*/ 27 w 32"/>
                <a:gd name="T5" fmla="*/ 12 h 12"/>
                <a:gd name="T6" fmla="*/ 32 w 32"/>
                <a:gd name="T7" fmla="*/ 9 h 12"/>
                <a:gd name="T8" fmla="*/ 28 w 32"/>
                <a:gd name="T9" fmla="*/ 3 h 12"/>
                <a:gd name="T10" fmla="*/ 6 w 32"/>
                <a:gd name="T11" fmla="*/ 0 h 12"/>
                <a:gd name="T12" fmla="*/ 0 w 32"/>
                <a:gd name="T13" fmla="*/ 4 h 12"/>
                <a:gd name="T14" fmla="*/ 4 w 32"/>
                <a:gd name="T1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4" y="9"/>
                  </a:moveTo>
                  <a:cubicBezTo>
                    <a:pt x="12" y="10"/>
                    <a:pt x="19" y="11"/>
                    <a:pt x="26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31" y="11"/>
                    <a:pt x="32" y="9"/>
                  </a:cubicBezTo>
                  <a:cubicBezTo>
                    <a:pt x="32" y="6"/>
                    <a:pt x="30" y="4"/>
                    <a:pt x="28" y="3"/>
                  </a:cubicBezTo>
                  <a:cubicBezTo>
                    <a:pt x="20" y="2"/>
                    <a:pt x="13" y="1"/>
                    <a:pt x="6" y="0"/>
                  </a:cubicBezTo>
                  <a:cubicBezTo>
                    <a:pt x="3" y="0"/>
                    <a:pt x="1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ṩľîďe">
              <a:extLst>
                <a:ext uri="{FF2B5EF4-FFF2-40B4-BE49-F238E27FC236}">
                  <a16:creationId xmlns:a16="http://schemas.microsoft.com/office/drawing/2014/main" id="{7A68B684-E951-4285-AAAD-AA2570470BA5}"/>
                </a:ext>
              </a:extLst>
            </p:cNvPr>
            <p:cNvSpPr/>
            <p:nvPr/>
          </p:nvSpPr>
          <p:spPr bwMode="auto">
            <a:xfrm>
              <a:off x="3917951" y="3911600"/>
              <a:ext cx="39688" cy="95250"/>
            </a:xfrm>
            <a:custGeom>
              <a:avLst/>
              <a:gdLst>
                <a:gd name="T0" fmla="*/ 4 w 13"/>
                <a:gd name="T1" fmla="*/ 31 h 31"/>
                <a:gd name="T2" fmla="*/ 5 w 13"/>
                <a:gd name="T3" fmla="*/ 31 h 31"/>
                <a:gd name="T4" fmla="*/ 9 w 13"/>
                <a:gd name="T5" fmla="*/ 27 h 31"/>
                <a:gd name="T6" fmla="*/ 13 w 13"/>
                <a:gd name="T7" fmla="*/ 5 h 31"/>
                <a:gd name="T8" fmla="*/ 9 w 13"/>
                <a:gd name="T9" fmla="*/ 0 h 31"/>
                <a:gd name="T10" fmla="*/ 4 w 13"/>
                <a:gd name="T11" fmla="*/ 4 h 31"/>
                <a:gd name="T12" fmla="*/ 0 w 13"/>
                <a:gd name="T13" fmla="*/ 26 h 31"/>
                <a:gd name="T14" fmla="*/ 4 w 1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4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0" y="20"/>
                    <a:pt x="12" y="13"/>
                    <a:pt x="13" y="5"/>
                  </a:cubicBezTo>
                  <a:cubicBezTo>
                    <a:pt x="13" y="3"/>
                    <a:pt x="11" y="0"/>
                    <a:pt x="9" y="0"/>
                  </a:cubicBezTo>
                  <a:cubicBezTo>
                    <a:pt x="6" y="0"/>
                    <a:pt x="4" y="1"/>
                    <a:pt x="4" y="4"/>
                  </a:cubicBezTo>
                  <a:cubicBezTo>
                    <a:pt x="2" y="11"/>
                    <a:pt x="1" y="19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îśľiḍè">
              <a:extLst>
                <a:ext uri="{FF2B5EF4-FFF2-40B4-BE49-F238E27FC236}">
                  <a16:creationId xmlns:a16="http://schemas.microsoft.com/office/drawing/2014/main" id="{98B03574-645E-4BB9-8574-2EF1FC08D962}"/>
                </a:ext>
              </a:extLst>
            </p:cNvPr>
            <p:cNvSpPr/>
            <p:nvPr/>
          </p:nvSpPr>
          <p:spPr bwMode="auto">
            <a:xfrm>
              <a:off x="4052889" y="3397250"/>
              <a:ext cx="58738" cy="92075"/>
            </a:xfrm>
            <a:custGeom>
              <a:avLst/>
              <a:gdLst>
                <a:gd name="T0" fmla="*/ 3 w 19"/>
                <a:gd name="T1" fmla="*/ 30 h 30"/>
                <a:gd name="T2" fmla="*/ 5 w 19"/>
                <a:gd name="T3" fmla="*/ 30 h 30"/>
                <a:gd name="T4" fmla="*/ 9 w 19"/>
                <a:gd name="T5" fmla="*/ 27 h 30"/>
                <a:gd name="T6" fmla="*/ 18 w 19"/>
                <a:gd name="T7" fmla="*/ 7 h 30"/>
                <a:gd name="T8" fmla="*/ 15 w 19"/>
                <a:gd name="T9" fmla="*/ 1 h 30"/>
                <a:gd name="T10" fmla="*/ 9 w 19"/>
                <a:gd name="T11" fmla="*/ 3 h 30"/>
                <a:gd name="T12" fmla="*/ 1 w 19"/>
                <a:gd name="T13" fmla="*/ 24 h 30"/>
                <a:gd name="T14" fmla="*/ 3 w 19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3" y="30"/>
                  </a:moveTo>
                  <a:cubicBezTo>
                    <a:pt x="4" y="30"/>
                    <a:pt x="4" y="30"/>
                    <a:pt x="5" y="30"/>
                  </a:cubicBezTo>
                  <a:cubicBezTo>
                    <a:pt x="7" y="30"/>
                    <a:pt x="8" y="29"/>
                    <a:pt x="9" y="27"/>
                  </a:cubicBezTo>
                  <a:cubicBezTo>
                    <a:pt x="12" y="20"/>
                    <a:pt x="15" y="13"/>
                    <a:pt x="18" y="7"/>
                  </a:cubicBezTo>
                  <a:cubicBezTo>
                    <a:pt x="19" y="4"/>
                    <a:pt x="18" y="2"/>
                    <a:pt x="15" y="1"/>
                  </a:cubicBezTo>
                  <a:cubicBezTo>
                    <a:pt x="13" y="0"/>
                    <a:pt x="10" y="1"/>
                    <a:pt x="9" y="3"/>
                  </a:cubicBezTo>
                  <a:cubicBezTo>
                    <a:pt x="6" y="10"/>
                    <a:pt x="3" y="17"/>
                    <a:pt x="1" y="24"/>
                  </a:cubicBezTo>
                  <a:cubicBezTo>
                    <a:pt x="0" y="26"/>
                    <a:pt x="1" y="29"/>
                    <a:pt x="3" y="3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ïďè">
              <a:extLst>
                <a:ext uri="{FF2B5EF4-FFF2-40B4-BE49-F238E27FC236}">
                  <a16:creationId xmlns:a16="http://schemas.microsoft.com/office/drawing/2014/main" id="{BA454984-41BB-4926-B245-8814871DDAD5}"/>
                </a:ext>
              </a:extLst>
            </p:cNvPr>
            <p:cNvSpPr/>
            <p:nvPr/>
          </p:nvSpPr>
          <p:spPr bwMode="auto">
            <a:xfrm>
              <a:off x="3905251" y="4043363"/>
              <a:ext cx="33338" cy="98425"/>
            </a:xfrm>
            <a:custGeom>
              <a:avLst/>
              <a:gdLst>
                <a:gd name="T0" fmla="*/ 4 w 11"/>
                <a:gd name="T1" fmla="*/ 32 h 32"/>
                <a:gd name="T2" fmla="*/ 5 w 11"/>
                <a:gd name="T3" fmla="*/ 32 h 32"/>
                <a:gd name="T4" fmla="*/ 9 w 11"/>
                <a:gd name="T5" fmla="*/ 28 h 32"/>
                <a:gd name="T6" fmla="*/ 11 w 11"/>
                <a:gd name="T7" fmla="*/ 5 h 32"/>
                <a:gd name="T8" fmla="*/ 7 w 11"/>
                <a:gd name="T9" fmla="*/ 0 h 32"/>
                <a:gd name="T10" fmla="*/ 2 w 11"/>
                <a:gd name="T11" fmla="*/ 5 h 32"/>
                <a:gd name="T12" fmla="*/ 0 w 11"/>
                <a:gd name="T13" fmla="*/ 27 h 32"/>
                <a:gd name="T14" fmla="*/ 4 w 1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7" y="32"/>
                    <a:pt x="9" y="30"/>
                    <a:pt x="9" y="28"/>
                  </a:cubicBezTo>
                  <a:cubicBezTo>
                    <a:pt x="10" y="20"/>
                    <a:pt x="10" y="13"/>
                    <a:pt x="11" y="5"/>
                  </a:cubicBezTo>
                  <a:cubicBezTo>
                    <a:pt x="11" y="3"/>
                    <a:pt x="10" y="1"/>
                    <a:pt x="7" y="0"/>
                  </a:cubicBezTo>
                  <a:cubicBezTo>
                    <a:pt x="4" y="0"/>
                    <a:pt x="2" y="2"/>
                    <a:pt x="2" y="5"/>
                  </a:cubicBezTo>
                  <a:cubicBezTo>
                    <a:pt x="1" y="12"/>
                    <a:pt x="1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$líḍê">
              <a:extLst>
                <a:ext uri="{FF2B5EF4-FFF2-40B4-BE49-F238E27FC236}">
                  <a16:creationId xmlns:a16="http://schemas.microsoft.com/office/drawing/2014/main" id="{7CEAC5D6-2D39-4184-9811-0F75EF667A52}"/>
                </a:ext>
              </a:extLst>
            </p:cNvPr>
            <p:cNvSpPr/>
            <p:nvPr/>
          </p:nvSpPr>
          <p:spPr bwMode="auto">
            <a:xfrm>
              <a:off x="3902076" y="4313238"/>
              <a:ext cx="30163" cy="95250"/>
            </a:xfrm>
            <a:custGeom>
              <a:avLst/>
              <a:gdLst>
                <a:gd name="T0" fmla="*/ 6 w 10"/>
                <a:gd name="T1" fmla="*/ 31 h 31"/>
                <a:gd name="T2" fmla="*/ 10 w 10"/>
                <a:gd name="T3" fmla="*/ 27 h 31"/>
                <a:gd name="T4" fmla="*/ 9 w 10"/>
                <a:gd name="T5" fmla="*/ 4 h 31"/>
                <a:gd name="T6" fmla="*/ 4 w 10"/>
                <a:gd name="T7" fmla="*/ 0 h 31"/>
                <a:gd name="T8" fmla="*/ 0 w 10"/>
                <a:gd name="T9" fmla="*/ 5 h 31"/>
                <a:gd name="T10" fmla="*/ 1 w 10"/>
                <a:gd name="T11" fmla="*/ 27 h 31"/>
                <a:gd name="T12" fmla="*/ 5 w 10"/>
                <a:gd name="T13" fmla="*/ 31 h 31"/>
                <a:gd name="T14" fmla="*/ 6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6" y="31"/>
                  </a:moveTo>
                  <a:cubicBezTo>
                    <a:pt x="8" y="31"/>
                    <a:pt x="10" y="29"/>
                    <a:pt x="10" y="27"/>
                  </a:cubicBezTo>
                  <a:cubicBezTo>
                    <a:pt x="10" y="19"/>
                    <a:pt x="9" y="12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1" y="27"/>
                  </a:cubicBezTo>
                  <a:cubicBezTo>
                    <a:pt x="1" y="30"/>
                    <a:pt x="3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ṡļíḑê">
              <a:extLst>
                <a:ext uri="{FF2B5EF4-FFF2-40B4-BE49-F238E27FC236}">
                  <a16:creationId xmlns:a16="http://schemas.microsoft.com/office/drawing/2014/main" id="{14105E91-EC9E-40C9-BEF4-1F75DD05B3DB}"/>
                </a:ext>
              </a:extLst>
            </p:cNvPr>
            <p:cNvSpPr/>
            <p:nvPr/>
          </p:nvSpPr>
          <p:spPr bwMode="auto">
            <a:xfrm>
              <a:off x="3967164" y="3648075"/>
              <a:ext cx="52388" cy="95250"/>
            </a:xfrm>
            <a:custGeom>
              <a:avLst/>
              <a:gdLst>
                <a:gd name="T0" fmla="*/ 4 w 17"/>
                <a:gd name="T1" fmla="*/ 31 h 31"/>
                <a:gd name="T2" fmla="*/ 6 w 17"/>
                <a:gd name="T3" fmla="*/ 31 h 31"/>
                <a:gd name="T4" fmla="*/ 10 w 17"/>
                <a:gd name="T5" fmla="*/ 28 h 31"/>
                <a:gd name="T6" fmla="*/ 16 w 17"/>
                <a:gd name="T7" fmla="*/ 7 h 31"/>
                <a:gd name="T8" fmla="*/ 13 w 17"/>
                <a:gd name="T9" fmla="*/ 1 h 31"/>
                <a:gd name="T10" fmla="*/ 7 w 17"/>
                <a:gd name="T11" fmla="*/ 4 h 31"/>
                <a:gd name="T12" fmla="*/ 1 w 17"/>
                <a:gd name="T13" fmla="*/ 26 h 31"/>
                <a:gd name="T14" fmla="*/ 4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4" y="31"/>
                  </a:moveTo>
                  <a:cubicBezTo>
                    <a:pt x="5" y="31"/>
                    <a:pt x="5" y="31"/>
                    <a:pt x="6" y="31"/>
                  </a:cubicBezTo>
                  <a:cubicBezTo>
                    <a:pt x="8" y="31"/>
                    <a:pt x="9" y="30"/>
                    <a:pt x="10" y="28"/>
                  </a:cubicBezTo>
                  <a:cubicBezTo>
                    <a:pt x="12" y="21"/>
                    <a:pt x="14" y="14"/>
                    <a:pt x="16" y="7"/>
                  </a:cubicBezTo>
                  <a:cubicBezTo>
                    <a:pt x="17" y="4"/>
                    <a:pt x="15" y="2"/>
                    <a:pt x="13" y="1"/>
                  </a:cubicBezTo>
                  <a:cubicBezTo>
                    <a:pt x="10" y="0"/>
                    <a:pt x="8" y="2"/>
                    <a:pt x="7" y="4"/>
                  </a:cubicBezTo>
                  <a:cubicBezTo>
                    <a:pt x="5" y="11"/>
                    <a:pt x="3" y="18"/>
                    <a:pt x="1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ṧlîḓé">
              <a:extLst>
                <a:ext uri="{FF2B5EF4-FFF2-40B4-BE49-F238E27FC236}">
                  <a16:creationId xmlns:a16="http://schemas.microsoft.com/office/drawing/2014/main" id="{C1F472A5-3CF5-4547-A6C3-C0C0A60B7441}"/>
                </a:ext>
              </a:extLst>
            </p:cNvPr>
            <p:cNvSpPr/>
            <p:nvPr/>
          </p:nvSpPr>
          <p:spPr bwMode="auto">
            <a:xfrm>
              <a:off x="4006851" y="3519488"/>
              <a:ext cx="52388" cy="95250"/>
            </a:xfrm>
            <a:custGeom>
              <a:avLst/>
              <a:gdLst>
                <a:gd name="T0" fmla="*/ 3 w 17"/>
                <a:gd name="T1" fmla="*/ 31 h 31"/>
                <a:gd name="T2" fmla="*/ 5 w 17"/>
                <a:gd name="T3" fmla="*/ 31 h 31"/>
                <a:gd name="T4" fmla="*/ 9 w 17"/>
                <a:gd name="T5" fmla="*/ 28 h 31"/>
                <a:gd name="T6" fmla="*/ 17 w 17"/>
                <a:gd name="T7" fmla="*/ 7 h 31"/>
                <a:gd name="T8" fmla="*/ 14 w 17"/>
                <a:gd name="T9" fmla="*/ 1 h 31"/>
                <a:gd name="T10" fmla="*/ 8 w 17"/>
                <a:gd name="T11" fmla="*/ 4 h 31"/>
                <a:gd name="T12" fmla="*/ 1 w 17"/>
                <a:gd name="T13" fmla="*/ 25 h 31"/>
                <a:gd name="T14" fmla="*/ 3 w 17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3" y="31"/>
                  </a:moveTo>
                  <a:cubicBezTo>
                    <a:pt x="4" y="31"/>
                    <a:pt x="4" y="31"/>
                    <a:pt x="5" y="31"/>
                  </a:cubicBezTo>
                  <a:cubicBezTo>
                    <a:pt x="7" y="31"/>
                    <a:pt x="9" y="30"/>
                    <a:pt x="9" y="28"/>
                  </a:cubicBezTo>
                  <a:cubicBezTo>
                    <a:pt x="12" y="21"/>
                    <a:pt x="14" y="14"/>
                    <a:pt x="17" y="7"/>
                  </a:cubicBezTo>
                  <a:cubicBezTo>
                    <a:pt x="17" y="5"/>
                    <a:pt x="16" y="2"/>
                    <a:pt x="14" y="1"/>
                  </a:cubicBezTo>
                  <a:cubicBezTo>
                    <a:pt x="11" y="0"/>
                    <a:pt x="9" y="2"/>
                    <a:pt x="8" y="4"/>
                  </a:cubicBezTo>
                  <a:cubicBezTo>
                    <a:pt x="5" y="11"/>
                    <a:pt x="3" y="18"/>
                    <a:pt x="1" y="25"/>
                  </a:cubicBezTo>
                  <a:cubicBezTo>
                    <a:pt x="0" y="28"/>
                    <a:pt x="1" y="30"/>
                    <a:pt x="3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ḻíḓe">
              <a:extLst>
                <a:ext uri="{FF2B5EF4-FFF2-40B4-BE49-F238E27FC236}">
                  <a16:creationId xmlns:a16="http://schemas.microsoft.com/office/drawing/2014/main" id="{62C5B1E3-6D49-422E-A90C-3F40BBB95768}"/>
                </a:ext>
              </a:extLst>
            </p:cNvPr>
            <p:cNvSpPr/>
            <p:nvPr/>
          </p:nvSpPr>
          <p:spPr bwMode="auto">
            <a:xfrm>
              <a:off x="3938589" y="3779838"/>
              <a:ext cx="46038" cy="95250"/>
            </a:xfrm>
            <a:custGeom>
              <a:avLst/>
              <a:gdLst>
                <a:gd name="T0" fmla="*/ 4 w 15"/>
                <a:gd name="T1" fmla="*/ 31 h 31"/>
                <a:gd name="T2" fmla="*/ 5 w 15"/>
                <a:gd name="T3" fmla="*/ 31 h 31"/>
                <a:gd name="T4" fmla="*/ 9 w 15"/>
                <a:gd name="T5" fmla="*/ 27 h 31"/>
                <a:gd name="T6" fmla="*/ 14 w 15"/>
                <a:gd name="T7" fmla="*/ 6 h 31"/>
                <a:gd name="T8" fmla="*/ 10 w 15"/>
                <a:gd name="T9" fmla="*/ 0 h 31"/>
                <a:gd name="T10" fmla="*/ 5 w 15"/>
                <a:gd name="T11" fmla="*/ 4 h 31"/>
                <a:gd name="T12" fmla="*/ 0 w 15"/>
                <a:gd name="T13" fmla="*/ 26 h 31"/>
                <a:gd name="T14" fmla="*/ 4 w 1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1">
                  <a:moveTo>
                    <a:pt x="4" y="31"/>
                  </a:moveTo>
                  <a:cubicBezTo>
                    <a:pt x="4" y="31"/>
                    <a:pt x="5" y="31"/>
                    <a:pt x="5" y="31"/>
                  </a:cubicBezTo>
                  <a:cubicBezTo>
                    <a:pt x="7" y="31"/>
                    <a:pt x="9" y="30"/>
                    <a:pt x="9" y="27"/>
                  </a:cubicBezTo>
                  <a:cubicBezTo>
                    <a:pt x="11" y="20"/>
                    <a:pt x="12" y="13"/>
                    <a:pt x="14" y="6"/>
                  </a:cubicBezTo>
                  <a:cubicBezTo>
                    <a:pt x="15" y="3"/>
                    <a:pt x="13" y="1"/>
                    <a:pt x="10" y="0"/>
                  </a:cubicBezTo>
                  <a:cubicBezTo>
                    <a:pt x="8" y="0"/>
                    <a:pt x="6" y="1"/>
                    <a:pt x="5" y="4"/>
                  </a:cubicBezTo>
                  <a:cubicBezTo>
                    <a:pt x="3" y="11"/>
                    <a:pt x="2" y="18"/>
                    <a:pt x="0" y="26"/>
                  </a:cubicBezTo>
                  <a:cubicBezTo>
                    <a:pt x="0" y="28"/>
                    <a:pt x="2" y="31"/>
                    <a:pt x="4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ṥḻíďé">
              <a:extLst>
                <a:ext uri="{FF2B5EF4-FFF2-40B4-BE49-F238E27FC236}">
                  <a16:creationId xmlns:a16="http://schemas.microsoft.com/office/drawing/2014/main" id="{8F86BE1B-9F31-471E-9B11-BDFD7A611FBA}"/>
                </a:ext>
              </a:extLst>
            </p:cNvPr>
            <p:cNvSpPr/>
            <p:nvPr/>
          </p:nvSpPr>
          <p:spPr bwMode="auto">
            <a:xfrm>
              <a:off x="3908426" y="4445000"/>
              <a:ext cx="36513" cy="98425"/>
            </a:xfrm>
            <a:custGeom>
              <a:avLst/>
              <a:gdLst>
                <a:gd name="T0" fmla="*/ 8 w 12"/>
                <a:gd name="T1" fmla="*/ 32 h 32"/>
                <a:gd name="T2" fmla="*/ 12 w 12"/>
                <a:gd name="T3" fmla="*/ 27 h 32"/>
                <a:gd name="T4" fmla="*/ 10 w 12"/>
                <a:gd name="T5" fmla="*/ 5 h 32"/>
                <a:gd name="T6" fmla="*/ 5 w 12"/>
                <a:gd name="T7" fmla="*/ 1 h 32"/>
                <a:gd name="T8" fmla="*/ 1 w 12"/>
                <a:gd name="T9" fmla="*/ 6 h 32"/>
                <a:gd name="T10" fmla="*/ 3 w 12"/>
                <a:gd name="T11" fmla="*/ 28 h 32"/>
                <a:gd name="T12" fmla="*/ 7 w 12"/>
                <a:gd name="T13" fmla="*/ 32 h 32"/>
                <a:gd name="T14" fmla="*/ 8 w 12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32">
                  <a:moveTo>
                    <a:pt x="8" y="32"/>
                  </a:moveTo>
                  <a:cubicBezTo>
                    <a:pt x="11" y="32"/>
                    <a:pt x="12" y="29"/>
                    <a:pt x="12" y="27"/>
                  </a:cubicBezTo>
                  <a:cubicBezTo>
                    <a:pt x="11" y="20"/>
                    <a:pt x="10" y="12"/>
                    <a:pt x="10" y="5"/>
                  </a:cubicBezTo>
                  <a:cubicBezTo>
                    <a:pt x="9" y="2"/>
                    <a:pt x="7" y="0"/>
                    <a:pt x="5" y="1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1" y="13"/>
                    <a:pt x="2" y="21"/>
                    <a:pt x="3" y="28"/>
                  </a:cubicBezTo>
                  <a:cubicBezTo>
                    <a:pt x="3" y="30"/>
                    <a:pt x="5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íḑe">
              <a:extLst>
                <a:ext uri="{FF2B5EF4-FFF2-40B4-BE49-F238E27FC236}">
                  <a16:creationId xmlns:a16="http://schemas.microsoft.com/office/drawing/2014/main" id="{697FF16B-8956-4158-97EF-1F420AA4A56E}"/>
                </a:ext>
              </a:extLst>
            </p:cNvPr>
            <p:cNvSpPr/>
            <p:nvPr/>
          </p:nvSpPr>
          <p:spPr bwMode="auto">
            <a:xfrm>
              <a:off x="3902076" y="4178300"/>
              <a:ext cx="28575" cy="98425"/>
            </a:xfrm>
            <a:custGeom>
              <a:avLst/>
              <a:gdLst>
                <a:gd name="T0" fmla="*/ 4 w 9"/>
                <a:gd name="T1" fmla="*/ 32 h 32"/>
                <a:gd name="T2" fmla="*/ 4 w 9"/>
                <a:gd name="T3" fmla="*/ 32 h 32"/>
                <a:gd name="T4" fmla="*/ 9 w 9"/>
                <a:gd name="T5" fmla="*/ 27 h 32"/>
                <a:gd name="T6" fmla="*/ 9 w 9"/>
                <a:gd name="T7" fmla="*/ 5 h 32"/>
                <a:gd name="T8" fmla="*/ 5 w 9"/>
                <a:gd name="T9" fmla="*/ 0 h 32"/>
                <a:gd name="T10" fmla="*/ 0 w 9"/>
                <a:gd name="T11" fmla="*/ 5 h 32"/>
                <a:gd name="T12" fmla="*/ 0 w 9"/>
                <a:gd name="T13" fmla="*/ 27 h 32"/>
                <a:gd name="T14" fmla="*/ 4 w 9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2"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7" y="32"/>
                    <a:pt x="9" y="30"/>
                    <a:pt x="9" y="27"/>
                  </a:cubicBezTo>
                  <a:cubicBezTo>
                    <a:pt x="9" y="20"/>
                    <a:pt x="9" y="12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20"/>
                    <a:pt x="0" y="27"/>
                  </a:cubicBezTo>
                  <a:cubicBezTo>
                    <a:pt x="0" y="30"/>
                    <a:pt x="2" y="32"/>
                    <a:pt x="4" y="32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1îďé">
              <a:extLst>
                <a:ext uri="{FF2B5EF4-FFF2-40B4-BE49-F238E27FC236}">
                  <a16:creationId xmlns:a16="http://schemas.microsoft.com/office/drawing/2014/main" id="{A362FA14-E233-4367-A48A-6D73B7A9AFC1}"/>
                </a:ext>
              </a:extLst>
            </p:cNvPr>
            <p:cNvSpPr/>
            <p:nvPr/>
          </p:nvSpPr>
          <p:spPr bwMode="auto">
            <a:xfrm>
              <a:off x="4165601" y="3157538"/>
              <a:ext cx="68263" cy="88900"/>
            </a:xfrm>
            <a:custGeom>
              <a:avLst/>
              <a:gdLst>
                <a:gd name="T0" fmla="*/ 21 w 22"/>
                <a:gd name="T1" fmla="*/ 7 h 29"/>
                <a:gd name="T2" fmla="*/ 19 w 22"/>
                <a:gd name="T3" fmla="*/ 1 h 29"/>
                <a:gd name="T4" fmla="*/ 13 w 22"/>
                <a:gd name="T5" fmla="*/ 3 h 29"/>
                <a:gd name="T6" fmla="*/ 2 w 22"/>
                <a:gd name="T7" fmla="*/ 22 h 29"/>
                <a:gd name="T8" fmla="*/ 3 w 22"/>
                <a:gd name="T9" fmla="*/ 28 h 29"/>
                <a:gd name="T10" fmla="*/ 6 w 22"/>
                <a:gd name="T11" fmla="*/ 29 h 29"/>
                <a:gd name="T12" fmla="*/ 10 w 22"/>
                <a:gd name="T13" fmla="*/ 27 h 29"/>
                <a:gd name="T14" fmla="*/ 21 w 22"/>
                <a:gd name="T1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21" y="7"/>
                  </a:moveTo>
                  <a:cubicBezTo>
                    <a:pt x="22" y="5"/>
                    <a:pt x="21" y="2"/>
                    <a:pt x="19" y="1"/>
                  </a:cubicBezTo>
                  <a:cubicBezTo>
                    <a:pt x="17" y="0"/>
                    <a:pt x="14" y="0"/>
                    <a:pt x="13" y="3"/>
                  </a:cubicBezTo>
                  <a:cubicBezTo>
                    <a:pt x="9" y="9"/>
                    <a:pt x="5" y="16"/>
                    <a:pt x="2" y="22"/>
                  </a:cubicBezTo>
                  <a:cubicBezTo>
                    <a:pt x="0" y="24"/>
                    <a:pt x="1" y="27"/>
                    <a:pt x="3" y="28"/>
                  </a:cubicBezTo>
                  <a:cubicBezTo>
                    <a:pt x="4" y="29"/>
                    <a:pt x="5" y="29"/>
                    <a:pt x="6" y="29"/>
                  </a:cubicBezTo>
                  <a:cubicBezTo>
                    <a:pt x="7" y="29"/>
                    <a:pt x="9" y="28"/>
                    <a:pt x="10" y="27"/>
                  </a:cubicBezTo>
                  <a:cubicBezTo>
                    <a:pt x="13" y="20"/>
                    <a:pt x="17" y="14"/>
                    <a:pt x="21" y="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$ļíḋé">
              <a:extLst>
                <a:ext uri="{FF2B5EF4-FFF2-40B4-BE49-F238E27FC236}">
                  <a16:creationId xmlns:a16="http://schemas.microsoft.com/office/drawing/2014/main" id="{2A62B890-AC2C-4CE7-AF58-2F6130592AB9}"/>
                </a:ext>
              </a:extLst>
            </p:cNvPr>
            <p:cNvSpPr/>
            <p:nvPr/>
          </p:nvSpPr>
          <p:spPr bwMode="auto">
            <a:xfrm>
              <a:off x="3924301" y="4579938"/>
              <a:ext cx="42863" cy="95250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26 h 31"/>
                <a:gd name="T4" fmla="*/ 10 w 14"/>
                <a:gd name="T5" fmla="*/ 4 h 31"/>
                <a:gd name="T6" fmla="*/ 5 w 14"/>
                <a:gd name="T7" fmla="*/ 0 h 31"/>
                <a:gd name="T8" fmla="*/ 1 w 14"/>
                <a:gd name="T9" fmla="*/ 5 h 31"/>
                <a:gd name="T10" fmla="*/ 5 w 14"/>
                <a:gd name="T11" fmla="*/ 28 h 31"/>
                <a:gd name="T12" fmla="*/ 9 w 14"/>
                <a:gd name="T13" fmla="*/ 31 h 31"/>
                <a:gd name="T14" fmla="*/ 10 w 14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2" y="31"/>
                    <a:pt x="14" y="28"/>
                    <a:pt x="14" y="26"/>
                  </a:cubicBezTo>
                  <a:cubicBezTo>
                    <a:pt x="12" y="19"/>
                    <a:pt x="11" y="11"/>
                    <a:pt x="10" y="4"/>
                  </a:cubicBezTo>
                  <a:cubicBezTo>
                    <a:pt x="10" y="1"/>
                    <a:pt x="7" y="0"/>
                    <a:pt x="5" y="0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2" y="13"/>
                    <a:pt x="3" y="20"/>
                    <a:pt x="5" y="28"/>
                  </a:cubicBezTo>
                  <a:cubicBezTo>
                    <a:pt x="5" y="30"/>
                    <a:pt x="7" y="31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ślîďé">
              <a:extLst>
                <a:ext uri="{FF2B5EF4-FFF2-40B4-BE49-F238E27FC236}">
                  <a16:creationId xmlns:a16="http://schemas.microsoft.com/office/drawing/2014/main" id="{81CF4DA5-0AFF-4DE9-AB31-1616E1567C8A}"/>
                </a:ext>
              </a:extLst>
            </p:cNvPr>
            <p:cNvSpPr/>
            <p:nvPr/>
          </p:nvSpPr>
          <p:spPr bwMode="auto">
            <a:xfrm>
              <a:off x="4194176" y="5332413"/>
              <a:ext cx="66675" cy="88900"/>
            </a:xfrm>
            <a:custGeom>
              <a:avLst/>
              <a:gdLst>
                <a:gd name="T0" fmla="*/ 17 w 22"/>
                <a:gd name="T1" fmla="*/ 29 h 29"/>
                <a:gd name="T2" fmla="*/ 19 w 22"/>
                <a:gd name="T3" fmla="*/ 28 h 29"/>
                <a:gd name="T4" fmla="*/ 20 w 22"/>
                <a:gd name="T5" fmla="*/ 22 h 29"/>
                <a:gd name="T6" fmla="*/ 9 w 22"/>
                <a:gd name="T7" fmla="*/ 3 h 29"/>
                <a:gd name="T8" fmla="*/ 3 w 22"/>
                <a:gd name="T9" fmla="*/ 2 h 29"/>
                <a:gd name="T10" fmla="*/ 1 w 22"/>
                <a:gd name="T11" fmla="*/ 8 h 29"/>
                <a:gd name="T12" fmla="*/ 13 w 22"/>
                <a:gd name="T13" fmla="*/ 27 h 29"/>
                <a:gd name="T14" fmla="*/ 17 w 22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9">
                  <a:moveTo>
                    <a:pt x="17" y="29"/>
                  </a:moveTo>
                  <a:cubicBezTo>
                    <a:pt x="17" y="29"/>
                    <a:pt x="18" y="29"/>
                    <a:pt x="19" y="28"/>
                  </a:cubicBezTo>
                  <a:cubicBezTo>
                    <a:pt x="21" y="27"/>
                    <a:pt x="22" y="24"/>
                    <a:pt x="20" y="22"/>
                  </a:cubicBezTo>
                  <a:cubicBezTo>
                    <a:pt x="16" y="16"/>
                    <a:pt x="13" y="10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0" y="3"/>
                    <a:pt x="0" y="6"/>
                    <a:pt x="1" y="8"/>
                  </a:cubicBezTo>
                  <a:cubicBezTo>
                    <a:pt x="5" y="14"/>
                    <a:pt x="9" y="21"/>
                    <a:pt x="13" y="27"/>
                  </a:cubicBezTo>
                  <a:cubicBezTo>
                    <a:pt x="14" y="28"/>
                    <a:pt x="15" y="29"/>
                    <a:pt x="17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$ľiḍê">
              <a:extLst>
                <a:ext uri="{FF2B5EF4-FFF2-40B4-BE49-F238E27FC236}">
                  <a16:creationId xmlns:a16="http://schemas.microsoft.com/office/drawing/2014/main" id="{23C70E5D-1399-448C-A30B-FED4D1D65C1F}"/>
                </a:ext>
              </a:extLst>
            </p:cNvPr>
            <p:cNvSpPr/>
            <p:nvPr/>
          </p:nvSpPr>
          <p:spPr bwMode="auto">
            <a:xfrm>
              <a:off x="4071939" y="5092700"/>
              <a:ext cx="60325" cy="95250"/>
            </a:xfrm>
            <a:custGeom>
              <a:avLst/>
              <a:gdLst>
                <a:gd name="T0" fmla="*/ 10 w 20"/>
                <a:gd name="T1" fmla="*/ 4 h 31"/>
                <a:gd name="T2" fmla="*/ 4 w 20"/>
                <a:gd name="T3" fmla="*/ 1 h 31"/>
                <a:gd name="T4" fmla="*/ 1 w 20"/>
                <a:gd name="T5" fmla="*/ 7 h 31"/>
                <a:gd name="T6" fmla="*/ 10 w 20"/>
                <a:gd name="T7" fmla="*/ 28 h 31"/>
                <a:gd name="T8" fmla="*/ 15 w 20"/>
                <a:gd name="T9" fmla="*/ 31 h 31"/>
                <a:gd name="T10" fmla="*/ 17 w 20"/>
                <a:gd name="T11" fmla="*/ 30 h 31"/>
                <a:gd name="T12" fmla="*/ 19 w 20"/>
                <a:gd name="T13" fmla="*/ 24 h 31"/>
                <a:gd name="T14" fmla="*/ 10 w 20"/>
                <a:gd name="T1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10" y="4"/>
                  </a:moveTo>
                  <a:cubicBezTo>
                    <a:pt x="9" y="1"/>
                    <a:pt x="6" y="0"/>
                    <a:pt x="4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7" y="21"/>
                    <a:pt x="10" y="28"/>
                  </a:cubicBezTo>
                  <a:cubicBezTo>
                    <a:pt x="11" y="30"/>
                    <a:pt x="13" y="31"/>
                    <a:pt x="15" y="31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9" y="29"/>
                    <a:pt x="20" y="26"/>
                    <a:pt x="19" y="24"/>
                  </a:cubicBezTo>
                  <a:cubicBezTo>
                    <a:pt x="16" y="17"/>
                    <a:pt x="13" y="11"/>
                    <a:pt x="10" y="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śľiḓé">
              <a:extLst>
                <a:ext uri="{FF2B5EF4-FFF2-40B4-BE49-F238E27FC236}">
                  <a16:creationId xmlns:a16="http://schemas.microsoft.com/office/drawing/2014/main" id="{1129D3C0-940E-488E-BF47-E91A38D0C9DE}"/>
                </a:ext>
              </a:extLst>
            </p:cNvPr>
            <p:cNvSpPr/>
            <p:nvPr/>
          </p:nvSpPr>
          <p:spPr bwMode="auto">
            <a:xfrm>
              <a:off x="4129089" y="5214938"/>
              <a:ext cx="65088" cy="92075"/>
            </a:xfrm>
            <a:custGeom>
              <a:avLst/>
              <a:gdLst>
                <a:gd name="T0" fmla="*/ 9 w 21"/>
                <a:gd name="T1" fmla="*/ 3 h 30"/>
                <a:gd name="T2" fmla="*/ 3 w 21"/>
                <a:gd name="T3" fmla="*/ 1 h 30"/>
                <a:gd name="T4" fmla="*/ 1 w 21"/>
                <a:gd name="T5" fmla="*/ 7 h 30"/>
                <a:gd name="T6" fmla="*/ 11 w 21"/>
                <a:gd name="T7" fmla="*/ 27 h 30"/>
                <a:gd name="T8" fmla="*/ 15 w 21"/>
                <a:gd name="T9" fmla="*/ 30 h 30"/>
                <a:gd name="T10" fmla="*/ 18 w 21"/>
                <a:gd name="T11" fmla="*/ 29 h 30"/>
                <a:gd name="T12" fmla="*/ 19 w 21"/>
                <a:gd name="T13" fmla="*/ 23 h 30"/>
                <a:gd name="T14" fmla="*/ 9 w 21"/>
                <a:gd name="T1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9" y="3"/>
                  </a:moveTo>
                  <a:cubicBezTo>
                    <a:pt x="8" y="1"/>
                    <a:pt x="5" y="0"/>
                    <a:pt x="3" y="1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4" y="14"/>
                    <a:pt x="8" y="21"/>
                    <a:pt x="11" y="27"/>
                  </a:cubicBezTo>
                  <a:cubicBezTo>
                    <a:pt x="12" y="29"/>
                    <a:pt x="14" y="30"/>
                    <a:pt x="15" y="30"/>
                  </a:cubicBezTo>
                  <a:cubicBezTo>
                    <a:pt x="16" y="30"/>
                    <a:pt x="17" y="29"/>
                    <a:pt x="18" y="29"/>
                  </a:cubicBezTo>
                  <a:cubicBezTo>
                    <a:pt x="20" y="28"/>
                    <a:pt x="21" y="25"/>
                    <a:pt x="19" y="23"/>
                  </a:cubicBezTo>
                  <a:cubicBezTo>
                    <a:pt x="16" y="16"/>
                    <a:pt x="12" y="10"/>
                    <a:pt x="9" y="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liḋè">
              <a:extLst>
                <a:ext uri="{FF2B5EF4-FFF2-40B4-BE49-F238E27FC236}">
                  <a16:creationId xmlns:a16="http://schemas.microsoft.com/office/drawing/2014/main" id="{346ABC34-814B-4BA1-A4DA-08C95C8F049C}"/>
                </a:ext>
              </a:extLst>
            </p:cNvPr>
            <p:cNvSpPr/>
            <p:nvPr/>
          </p:nvSpPr>
          <p:spPr bwMode="auto">
            <a:xfrm>
              <a:off x="3948114" y="4713288"/>
              <a:ext cx="49213" cy="93663"/>
            </a:xfrm>
            <a:custGeom>
              <a:avLst/>
              <a:gdLst>
                <a:gd name="T0" fmla="*/ 15 w 16"/>
                <a:gd name="T1" fmla="*/ 25 h 31"/>
                <a:gd name="T2" fmla="*/ 10 w 16"/>
                <a:gd name="T3" fmla="*/ 4 h 31"/>
                <a:gd name="T4" fmla="*/ 4 w 16"/>
                <a:gd name="T5" fmla="*/ 0 h 31"/>
                <a:gd name="T6" fmla="*/ 1 w 16"/>
                <a:gd name="T7" fmla="*/ 6 h 31"/>
                <a:gd name="T8" fmla="*/ 6 w 16"/>
                <a:gd name="T9" fmla="*/ 28 h 31"/>
                <a:gd name="T10" fmla="*/ 11 w 16"/>
                <a:gd name="T11" fmla="*/ 31 h 31"/>
                <a:gd name="T12" fmla="*/ 12 w 16"/>
                <a:gd name="T13" fmla="*/ 31 h 31"/>
                <a:gd name="T14" fmla="*/ 15 w 16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1">
                  <a:moveTo>
                    <a:pt x="15" y="25"/>
                  </a:moveTo>
                  <a:cubicBezTo>
                    <a:pt x="13" y="18"/>
                    <a:pt x="11" y="11"/>
                    <a:pt x="10" y="4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2" y="1"/>
                    <a:pt x="0" y="3"/>
                    <a:pt x="1" y="6"/>
                  </a:cubicBezTo>
                  <a:cubicBezTo>
                    <a:pt x="2" y="13"/>
                    <a:pt x="4" y="20"/>
                    <a:pt x="6" y="28"/>
                  </a:cubicBezTo>
                  <a:cubicBezTo>
                    <a:pt x="7" y="30"/>
                    <a:pt x="8" y="31"/>
                    <a:pt x="11" y="31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4" y="30"/>
                    <a:pt x="16" y="28"/>
                    <a:pt x="1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î$líďé">
              <a:extLst>
                <a:ext uri="{FF2B5EF4-FFF2-40B4-BE49-F238E27FC236}">
                  <a16:creationId xmlns:a16="http://schemas.microsoft.com/office/drawing/2014/main" id="{05686635-6226-4C86-AF76-D213FDB49496}"/>
                </a:ext>
              </a:extLst>
            </p:cNvPr>
            <p:cNvSpPr/>
            <p:nvPr/>
          </p:nvSpPr>
          <p:spPr bwMode="auto">
            <a:xfrm>
              <a:off x="3981451" y="4841875"/>
              <a:ext cx="52388" cy="95250"/>
            </a:xfrm>
            <a:custGeom>
              <a:avLst/>
              <a:gdLst>
                <a:gd name="T0" fmla="*/ 16 w 17"/>
                <a:gd name="T1" fmla="*/ 25 h 31"/>
                <a:gd name="T2" fmla="*/ 9 w 17"/>
                <a:gd name="T3" fmla="*/ 4 h 31"/>
                <a:gd name="T4" fmla="*/ 4 w 17"/>
                <a:gd name="T5" fmla="*/ 1 h 31"/>
                <a:gd name="T6" fmla="*/ 1 w 17"/>
                <a:gd name="T7" fmla="*/ 6 h 31"/>
                <a:gd name="T8" fmla="*/ 7 w 17"/>
                <a:gd name="T9" fmla="*/ 28 h 31"/>
                <a:gd name="T10" fmla="*/ 12 w 17"/>
                <a:gd name="T11" fmla="*/ 31 h 31"/>
                <a:gd name="T12" fmla="*/ 13 w 17"/>
                <a:gd name="T13" fmla="*/ 31 h 31"/>
                <a:gd name="T14" fmla="*/ 16 w 17"/>
                <a:gd name="T15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1">
                  <a:moveTo>
                    <a:pt x="16" y="25"/>
                  </a:moveTo>
                  <a:cubicBezTo>
                    <a:pt x="14" y="18"/>
                    <a:pt x="12" y="11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1"/>
                    <a:pt x="0" y="4"/>
                    <a:pt x="1" y="6"/>
                  </a:cubicBezTo>
                  <a:cubicBezTo>
                    <a:pt x="3" y="14"/>
                    <a:pt x="5" y="21"/>
                    <a:pt x="7" y="28"/>
                  </a:cubicBezTo>
                  <a:cubicBezTo>
                    <a:pt x="8" y="30"/>
                    <a:pt x="10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5" y="30"/>
                    <a:pt x="17" y="28"/>
                    <a:pt x="16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ṣľíḋé">
              <a:extLst>
                <a:ext uri="{FF2B5EF4-FFF2-40B4-BE49-F238E27FC236}">
                  <a16:creationId xmlns:a16="http://schemas.microsoft.com/office/drawing/2014/main" id="{329CDE1E-F58E-48A1-ADD8-77D2033DA9ED}"/>
                </a:ext>
              </a:extLst>
            </p:cNvPr>
            <p:cNvSpPr/>
            <p:nvPr/>
          </p:nvSpPr>
          <p:spPr bwMode="auto">
            <a:xfrm>
              <a:off x="4022726" y="4970463"/>
              <a:ext cx="57150" cy="92075"/>
            </a:xfrm>
            <a:custGeom>
              <a:avLst/>
              <a:gdLst>
                <a:gd name="T0" fmla="*/ 18 w 19"/>
                <a:gd name="T1" fmla="*/ 24 h 30"/>
                <a:gd name="T2" fmla="*/ 10 w 19"/>
                <a:gd name="T3" fmla="*/ 3 h 30"/>
                <a:gd name="T4" fmla="*/ 4 w 19"/>
                <a:gd name="T5" fmla="*/ 1 h 30"/>
                <a:gd name="T6" fmla="*/ 1 w 19"/>
                <a:gd name="T7" fmla="*/ 6 h 30"/>
                <a:gd name="T8" fmla="*/ 9 w 19"/>
                <a:gd name="T9" fmla="*/ 28 h 30"/>
                <a:gd name="T10" fmla="*/ 13 w 19"/>
                <a:gd name="T11" fmla="*/ 30 h 30"/>
                <a:gd name="T12" fmla="*/ 15 w 19"/>
                <a:gd name="T13" fmla="*/ 30 h 30"/>
                <a:gd name="T14" fmla="*/ 18 w 19"/>
                <a:gd name="T15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0">
                  <a:moveTo>
                    <a:pt x="18" y="24"/>
                  </a:moveTo>
                  <a:cubicBezTo>
                    <a:pt x="15" y="17"/>
                    <a:pt x="12" y="10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1"/>
                    <a:pt x="0" y="4"/>
                    <a:pt x="1" y="6"/>
                  </a:cubicBezTo>
                  <a:cubicBezTo>
                    <a:pt x="4" y="13"/>
                    <a:pt x="6" y="21"/>
                    <a:pt x="9" y="28"/>
                  </a:cubicBezTo>
                  <a:cubicBezTo>
                    <a:pt x="10" y="29"/>
                    <a:pt x="11" y="30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7" y="29"/>
                    <a:pt x="19" y="27"/>
                    <a:pt x="18" y="2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ş1íďè">
              <a:extLst>
                <a:ext uri="{FF2B5EF4-FFF2-40B4-BE49-F238E27FC236}">
                  <a16:creationId xmlns:a16="http://schemas.microsoft.com/office/drawing/2014/main" id="{52934BA6-CEDB-49BF-A4AD-FCB6C5961E5D}"/>
                </a:ext>
              </a:extLst>
            </p:cNvPr>
            <p:cNvSpPr/>
            <p:nvPr/>
          </p:nvSpPr>
          <p:spPr bwMode="auto">
            <a:xfrm>
              <a:off x="4681539" y="2559050"/>
              <a:ext cx="87313" cy="71438"/>
            </a:xfrm>
            <a:custGeom>
              <a:avLst/>
              <a:gdLst>
                <a:gd name="T0" fmla="*/ 5 w 28"/>
                <a:gd name="T1" fmla="*/ 23 h 23"/>
                <a:gd name="T2" fmla="*/ 8 w 28"/>
                <a:gd name="T3" fmla="*/ 22 h 23"/>
                <a:gd name="T4" fmla="*/ 25 w 28"/>
                <a:gd name="T5" fmla="*/ 8 h 23"/>
                <a:gd name="T6" fmla="*/ 26 w 28"/>
                <a:gd name="T7" fmla="*/ 2 h 23"/>
                <a:gd name="T8" fmla="*/ 20 w 28"/>
                <a:gd name="T9" fmla="*/ 1 h 23"/>
                <a:gd name="T10" fmla="*/ 2 w 28"/>
                <a:gd name="T11" fmla="*/ 15 h 23"/>
                <a:gd name="T12" fmla="*/ 2 w 28"/>
                <a:gd name="T13" fmla="*/ 22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3"/>
                    <a:pt x="8" y="22"/>
                  </a:cubicBezTo>
                  <a:cubicBezTo>
                    <a:pt x="14" y="18"/>
                    <a:pt x="20" y="13"/>
                    <a:pt x="25" y="8"/>
                  </a:cubicBezTo>
                  <a:cubicBezTo>
                    <a:pt x="27" y="7"/>
                    <a:pt x="28" y="4"/>
                    <a:pt x="26" y="2"/>
                  </a:cubicBezTo>
                  <a:cubicBezTo>
                    <a:pt x="25" y="0"/>
                    <a:pt x="22" y="0"/>
                    <a:pt x="20" y="1"/>
                  </a:cubicBezTo>
                  <a:cubicBezTo>
                    <a:pt x="14" y="6"/>
                    <a:pt x="8" y="10"/>
                    <a:pt x="2" y="15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2" y="23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$ḻíďé">
              <a:extLst>
                <a:ext uri="{FF2B5EF4-FFF2-40B4-BE49-F238E27FC236}">
                  <a16:creationId xmlns:a16="http://schemas.microsoft.com/office/drawing/2014/main" id="{9F42B31D-C0B9-4924-9FFB-595AC9818C20}"/>
                </a:ext>
              </a:extLst>
            </p:cNvPr>
            <p:cNvSpPr/>
            <p:nvPr/>
          </p:nvSpPr>
          <p:spPr bwMode="auto">
            <a:xfrm>
              <a:off x="5259389" y="2239963"/>
              <a:ext cx="95250" cy="52388"/>
            </a:xfrm>
            <a:custGeom>
              <a:avLst/>
              <a:gdLst>
                <a:gd name="T0" fmla="*/ 5 w 31"/>
                <a:gd name="T1" fmla="*/ 17 h 17"/>
                <a:gd name="T2" fmla="*/ 6 w 31"/>
                <a:gd name="T3" fmla="*/ 17 h 17"/>
                <a:gd name="T4" fmla="*/ 27 w 31"/>
                <a:gd name="T5" fmla="*/ 9 h 17"/>
                <a:gd name="T6" fmla="*/ 30 w 31"/>
                <a:gd name="T7" fmla="*/ 3 h 17"/>
                <a:gd name="T8" fmla="*/ 24 w 31"/>
                <a:gd name="T9" fmla="*/ 0 h 17"/>
                <a:gd name="T10" fmla="*/ 3 w 31"/>
                <a:gd name="T11" fmla="*/ 8 h 17"/>
                <a:gd name="T12" fmla="*/ 1 w 31"/>
                <a:gd name="T13" fmla="*/ 14 h 17"/>
                <a:gd name="T14" fmla="*/ 5 w 31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7">
                  <a:moveTo>
                    <a:pt x="5" y="17"/>
                  </a:moveTo>
                  <a:cubicBezTo>
                    <a:pt x="5" y="17"/>
                    <a:pt x="6" y="17"/>
                    <a:pt x="6" y="17"/>
                  </a:cubicBezTo>
                  <a:cubicBezTo>
                    <a:pt x="13" y="14"/>
                    <a:pt x="20" y="12"/>
                    <a:pt x="27" y="9"/>
                  </a:cubicBezTo>
                  <a:cubicBezTo>
                    <a:pt x="30" y="8"/>
                    <a:pt x="31" y="6"/>
                    <a:pt x="30" y="3"/>
                  </a:cubicBezTo>
                  <a:cubicBezTo>
                    <a:pt x="29" y="1"/>
                    <a:pt x="27" y="0"/>
                    <a:pt x="24" y="0"/>
                  </a:cubicBezTo>
                  <a:cubicBezTo>
                    <a:pt x="17" y="3"/>
                    <a:pt x="10" y="6"/>
                    <a:pt x="3" y="8"/>
                  </a:cubicBezTo>
                  <a:cubicBezTo>
                    <a:pt x="1" y="9"/>
                    <a:pt x="0" y="12"/>
                    <a:pt x="1" y="14"/>
                  </a:cubicBezTo>
                  <a:cubicBezTo>
                    <a:pt x="1" y="16"/>
                    <a:pt x="3" y="17"/>
                    <a:pt x="5" y="1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ṡľiḍê">
              <a:extLst>
                <a:ext uri="{FF2B5EF4-FFF2-40B4-BE49-F238E27FC236}">
                  <a16:creationId xmlns:a16="http://schemas.microsoft.com/office/drawing/2014/main" id="{FAB190DD-C5ED-485E-BCA4-57494AA533FD}"/>
                </a:ext>
              </a:extLst>
            </p:cNvPr>
            <p:cNvSpPr/>
            <p:nvPr/>
          </p:nvSpPr>
          <p:spPr bwMode="auto">
            <a:xfrm>
              <a:off x="5514976" y="2166938"/>
              <a:ext cx="96838" cy="42863"/>
            </a:xfrm>
            <a:custGeom>
              <a:avLst/>
              <a:gdLst>
                <a:gd name="T0" fmla="*/ 5 w 32"/>
                <a:gd name="T1" fmla="*/ 14 h 14"/>
                <a:gd name="T2" fmla="*/ 6 w 32"/>
                <a:gd name="T3" fmla="*/ 14 h 14"/>
                <a:gd name="T4" fmla="*/ 28 w 32"/>
                <a:gd name="T5" fmla="*/ 9 h 14"/>
                <a:gd name="T6" fmla="*/ 31 w 32"/>
                <a:gd name="T7" fmla="*/ 4 h 14"/>
                <a:gd name="T8" fmla="*/ 26 w 32"/>
                <a:gd name="T9" fmla="*/ 0 h 14"/>
                <a:gd name="T10" fmla="*/ 4 w 32"/>
                <a:gd name="T11" fmla="*/ 5 h 14"/>
                <a:gd name="T12" fmla="*/ 1 w 32"/>
                <a:gd name="T13" fmla="*/ 11 h 14"/>
                <a:gd name="T14" fmla="*/ 5 w 32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5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13" y="13"/>
                    <a:pt x="21" y="11"/>
                    <a:pt x="28" y="9"/>
                  </a:cubicBezTo>
                  <a:cubicBezTo>
                    <a:pt x="30" y="9"/>
                    <a:pt x="32" y="6"/>
                    <a:pt x="31" y="4"/>
                  </a:cubicBezTo>
                  <a:cubicBezTo>
                    <a:pt x="31" y="1"/>
                    <a:pt x="28" y="0"/>
                    <a:pt x="26" y="0"/>
                  </a:cubicBezTo>
                  <a:cubicBezTo>
                    <a:pt x="19" y="2"/>
                    <a:pt x="11" y="4"/>
                    <a:pt x="4" y="5"/>
                  </a:cubicBezTo>
                  <a:cubicBezTo>
                    <a:pt x="2" y="6"/>
                    <a:pt x="0" y="9"/>
                    <a:pt x="1" y="11"/>
                  </a:cubicBezTo>
                  <a:cubicBezTo>
                    <a:pt x="1" y="13"/>
                    <a:pt x="3" y="14"/>
                    <a:pt x="5" y="14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sḻïḋé">
              <a:extLst>
                <a:ext uri="{FF2B5EF4-FFF2-40B4-BE49-F238E27FC236}">
                  <a16:creationId xmlns:a16="http://schemas.microsoft.com/office/drawing/2014/main" id="{88565400-8F59-498B-AC35-4A0951A2274D}"/>
                </a:ext>
              </a:extLst>
            </p:cNvPr>
            <p:cNvSpPr/>
            <p:nvPr/>
          </p:nvSpPr>
          <p:spPr bwMode="auto">
            <a:xfrm>
              <a:off x="5384801" y="2197100"/>
              <a:ext cx="98425" cy="49213"/>
            </a:xfrm>
            <a:custGeom>
              <a:avLst/>
              <a:gdLst>
                <a:gd name="T0" fmla="*/ 5 w 32"/>
                <a:gd name="T1" fmla="*/ 16 h 16"/>
                <a:gd name="T2" fmla="*/ 6 w 32"/>
                <a:gd name="T3" fmla="*/ 16 h 16"/>
                <a:gd name="T4" fmla="*/ 28 w 32"/>
                <a:gd name="T5" fmla="*/ 10 h 16"/>
                <a:gd name="T6" fmla="*/ 31 w 32"/>
                <a:gd name="T7" fmla="*/ 4 h 16"/>
                <a:gd name="T8" fmla="*/ 25 w 32"/>
                <a:gd name="T9" fmla="*/ 1 h 16"/>
                <a:gd name="T10" fmla="*/ 4 w 32"/>
                <a:gd name="T11" fmla="*/ 8 h 16"/>
                <a:gd name="T12" fmla="*/ 1 w 32"/>
                <a:gd name="T13" fmla="*/ 13 h 16"/>
                <a:gd name="T14" fmla="*/ 5 w 32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6">
                  <a:moveTo>
                    <a:pt x="5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13" y="14"/>
                    <a:pt x="21" y="12"/>
                    <a:pt x="28" y="10"/>
                  </a:cubicBezTo>
                  <a:cubicBezTo>
                    <a:pt x="30" y="9"/>
                    <a:pt x="32" y="7"/>
                    <a:pt x="31" y="4"/>
                  </a:cubicBezTo>
                  <a:cubicBezTo>
                    <a:pt x="30" y="2"/>
                    <a:pt x="28" y="0"/>
                    <a:pt x="25" y="1"/>
                  </a:cubicBezTo>
                  <a:cubicBezTo>
                    <a:pt x="18" y="3"/>
                    <a:pt x="11" y="5"/>
                    <a:pt x="4" y="8"/>
                  </a:cubicBezTo>
                  <a:cubicBezTo>
                    <a:pt x="1" y="8"/>
                    <a:pt x="0" y="11"/>
                    <a:pt x="1" y="13"/>
                  </a:cubicBezTo>
                  <a:cubicBezTo>
                    <a:pt x="1" y="15"/>
                    <a:pt x="3" y="16"/>
                    <a:pt x="5" y="1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Slïďé">
              <a:extLst>
                <a:ext uri="{FF2B5EF4-FFF2-40B4-BE49-F238E27FC236}">
                  <a16:creationId xmlns:a16="http://schemas.microsoft.com/office/drawing/2014/main" id="{8EB48278-26E4-4317-8D42-850905196558}"/>
                </a:ext>
              </a:extLst>
            </p:cNvPr>
            <p:cNvSpPr/>
            <p:nvPr/>
          </p:nvSpPr>
          <p:spPr bwMode="auto">
            <a:xfrm>
              <a:off x="5133976" y="2286000"/>
              <a:ext cx="95250" cy="58738"/>
            </a:xfrm>
            <a:custGeom>
              <a:avLst/>
              <a:gdLst>
                <a:gd name="T0" fmla="*/ 6 w 31"/>
                <a:gd name="T1" fmla="*/ 19 h 19"/>
                <a:gd name="T2" fmla="*/ 8 w 31"/>
                <a:gd name="T3" fmla="*/ 19 h 19"/>
                <a:gd name="T4" fmla="*/ 28 w 31"/>
                <a:gd name="T5" fmla="*/ 10 h 19"/>
                <a:gd name="T6" fmla="*/ 30 w 31"/>
                <a:gd name="T7" fmla="*/ 4 h 19"/>
                <a:gd name="T8" fmla="*/ 24 w 31"/>
                <a:gd name="T9" fmla="*/ 1 h 19"/>
                <a:gd name="T10" fmla="*/ 4 w 31"/>
                <a:gd name="T11" fmla="*/ 11 h 19"/>
                <a:gd name="T12" fmla="*/ 2 w 31"/>
                <a:gd name="T13" fmla="*/ 17 h 19"/>
                <a:gd name="T14" fmla="*/ 6 w 31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9">
                  <a:moveTo>
                    <a:pt x="6" y="19"/>
                  </a:moveTo>
                  <a:cubicBezTo>
                    <a:pt x="6" y="19"/>
                    <a:pt x="7" y="19"/>
                    <a:pt x="8" y="19"/>
                  </a:cubicBezTo>
                  <a:cubicBezTo>
                    <a:pt x="14" y="16"/>
                    <a:pt x="21" y="13"/>
                    <a:pt x="28" y="10"/>
                  </a:cubicBezTo>
                  <a:cubicBezTo>
                    <a:pt x="30" y="9"/>
                    <a:pt x="31" y="6"/>
                    <a:pt x="30" y="4"/>
                  </a:cubicBezTo>
                  <a:cubicBezTo>
                    <a:pt x="29" y="1"/>
                    <a:pt x="27" y="0"/>
                    <a:pt x="24" y="1"/>
                  </a:cubicBezTo>
                  <a:cubicBezTo>
                    <a:pt x="17" y="4"/>
                    <a:pt x="10" y="7"/>
                    <a:pt x="4" y="11"/>
                  </a:cubicBezTo>
                  <a:cubicBezTo>
                    <a:pt x="1" y="12"/>
                    <a:pt x="0" y="14"/>
                    <a:pt x="2" y="17"/>
                  </a:cubicBezTo>
                  <a:cubicBezTo>
                    <a:pt x="2" y="18"/>
                    <a:pt x="4" y="19"/>
                    <a:pt x="6" y="1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ṩ1îḓê">
              <a:extLst>
                <a:ext uri="{FF2B5EF4-FFF2-40B4-BE49-F238E27FC236}">
                  <a16:creationId xmlns:a16="http://schemas.microsoft.com/office/drawing/2014/main" id="{3D443E3B-FE68-43A4-97D1-F90B3FD93C76}"/>
                </a:ext>
              </a:extLst>
            </p:cNvPr>
            <p:cNvSpPr/>
            <p:nvPr/>
          </p:nvSpPr>
          <p:spPr bwMode="auto">
            <a:xfrm>
              <a:off x="4105276" y="3273425"/>
              <a:ext cx="63500" cy="92075"/>
            </a:xfrm>
            <a:custGeom>
              <a:avLst/>
              <a:gdLst>
                <a:gd name="T0" fmla="*/ 4 w 21"/>
                <a:gd name="T1" fmla="*/ 29 h 30"/>
                <a:gd name="T2" fmla="*/ 5 w 21"/>
                <a:gd name="T3" fmla="*/ 30 h 30"/>
                <a:gd name="T4" fmla="*/ 10 w 21"/>
                <a:gd name="T5" fmla="*/ 27 h 30"/>
                <a:gd name="T6" fmla="*/ 20 w 21"/>
                <a:gd name="T7" fmla="*/ 7 h 30"/>
                <a:gd name="T8" fmla="*/ 18 w 21"/>
                <a:gd name="T9" fmla="*/ 1 h 30"/>
                <a:gd name="T10" fmla="*/ 11 w 21"/>
                <a:gd name="T11" fmla="*/ 3 h 30"/>
                <a:gd name="T12" fmla="*/ 1 w 21"/>
                <a:gd name="T13" fmla="*/ 23 h 30"/>
                <a:gd name="T14" fmla="*/ 4 w 21"/>
                <a:gd name="T1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0">
                  <a:moveTo>
                    <a:pt x="4" y="29"/>
                  </a:moveTo>
                  <a:cubicBezTo>
                    <a:pt x="4" y="30"/>
                    <a:pt x="5" y="30"/>
                    <a:pt x="5" y="30"/>
                  </a:cubicBezTo>
                  <a:cubicBezTo>
                    <a:pt x="7" y="30"/>
                    <a:pt x="9" y="29"/>
                    <a:pt x="10" y="27"/>
                  </a:cubicBezTo>
                  <a:cubicBezTo>
                    <a:pt x="13" y="21"/>
                    <a:pt x="16" y="14"/>
                    <a:pt x="20" y="7"/>
                  </a:cubicBezTo>
                  <a:cubicBezTo>
                    <a:pt x="21" y="5"/>
                    <a:pt x="20" y="2"/>
                    <a:pt x="18" y="1"/>
                  </a:cubicBezTo>
                  <a:cubicBezTo>
                    <a:pt x="15" y="0"/>
                    <a:pt x="13" y="1"/>
                    <a:pt x="11" y="3"/>
                  </a:cubicBezTo>
                  <a:cubicBezTo>
                    <a:pt x="8" y="10"/>
                    <a:pt x="5" y="17"/>
                    <a:pt x="1" y="23"/>
                  </a:cubicBezTo>
                  <a:cubicBezTo>
                    <a:pt x="0" y="26"/>
                    <a:pt x="1" y="28"/>
                    <a:pt x="4" y="2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ṧļïḋe">
              <a:extLst>
                <a:ext uri="{FF2B5EF4-FFF2-40B4-BE49-F238E27FC236}">
                  <a16:creationId xmlns:a16="http://schemas.microsoft.com/office/drawing/2014/main" id="{B64A220C-3EBA-49D1-B138-C5FF499EAD4D}"/>
                </a:ext>
              </a:extLst>
            </p:cNvPr>
            <p:cNvSpPr/>
            <p:nvPr/>
          </p:nvSpPr>
          <p:spPr bwMode="auto">
            <a:xfrm>
              <a:off x="5013326" y="2344738"/>
              <a:ext cx="95250" cy="61913"/>
            </a:xfrm>
            <a:custGeom>
              <a:avLst/>
              <a:gdLst>
                <a:gd name="T0" fmla="*/ 6 w 31"/>
                <a:gd name="T1" fmla="*/ 20 h 20"/>
                <a:gd name="T2" fmla="*/ 8 w 31"/>
                <a:gd name="T3" fmla="*/ 19 h 20"/>
                <a:gd name="T4" fmla="*/ 28 w 31"/>
                <a:gd name="T5" fmla="*/ 9 h 20"/>
                <a:gd name="T6" fmla="*/ 30 w 31"/>
                <a:gd name="T7" fmla="*/ 3 h 20"/>
                <a:gd name="T8" fmla="*/ 23 w 31"/>
                <a:gd name="T9" fmla="*/ 1 h 20"/>
                <a:gd name="T10" fmla="*/ 3 w 31"/>
                <a:gd name="T11" fmla="*/ 11 h 20"/>
                <a:gd name="T12" fmla="*/ 2 w 31"/>
                <a:gd name="T13" fmla="*/ 18 h 20"/>
                <a:gd name="T14" fmla="*/ 6 w 3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6" y="20"/>
                  </a:moveTo>
                  <a:cubicBezTo>
                    <a:pt x="6" y="20"/>
                    <a:pt x="7" y="20"/>
                    <a:pt x="8" y="19"/>
                  </a:cubicBezTo>
                  <a:cubicBezTo>
                    <a:pt x="14" y="16"/>
                    <a:pt x="21" y="12"/>
                    <a:pt x="28" y="9"/>
                  </a:cubicBezTo>
                  <a:cubicBezTo>
                    <a:pt x="30" y="8"/>
                    <a:pt x="31" y="5"/>
                    <a:pt x="30" y="3"/>
                  </a:cubicBezTo>
                  <a:cubicBezTo>
                    <a:pt x="28" y="1"/>
                    <a:pt x="26" y="0"/>
                    <a:pt x="23" y="1"/>
                  </a:cubicBezTo>
                  <a:cubicBezTo>
                    <a:pt x="17" y="4"/>
                    <a:pt x="10" y="8"/>
                    <a:pt x="3" y="11"/>
                  </a:cubicBezTo>
                  <a:cubicBezTo>
                    <a:pt x="1" y="13"/>
                    <a:pt x="0" y="15"/>
                    <a:pt x="2" y="18"/>
                  </a:cubicBezTo>
                  <a:cubicBezTo>
                    <a:pt x="2" y="19"/>
                    <a:pt x="4" y="20"/>
                    <a:pt x="6" y="20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î$ľîḋé">
              <a:extLst>
                <a:ext uri="{FF2B5EF4-FFF2-40B4-BE49-F238E27FC236}">
                  <a16:creationId xmlns:a16="http://schemas.microsoft.com/office/drawing/2014/main" id="{2610D003-A9DF-4A40-B025-0166B5CB1BC1}"/>
                </a:ext>
              </a:extLst>
            </p:cNvPr>
            <p:cNvSpPr/>
            <p:nvPr/>
          </p:nvSpPr>
          <p:spPr bwMode="auto">
            <a:xfrm>
              <a:off x="5646739" y="2143125"/>
              <a:ext cx="98425" cy="39688"/>
            </a:xfrm>
            <a:custGeom>
              <a:avLst/>
              <a:gdLst>
                <a:gd name="T0" fmla="*/ 5 w 32"/>
                <a:gd name="T1" fmla="*/ 13 h 13"/>
                <a:gd name="T2" fmla="*/ 6 w 32"/>
                <a:gd name="T3" fmla="*/ 13 h 13"/>
                <a:gd name="T4" fmla="*/ 28 w 32"/>
                <a:gd name="T5" fmla="*/ 9 h 13"/>
                <a:gd name="T6" fmla="*/ 32 w 32"/>
                <a:gd name="T7" fmla="*/ 4 h 13"/>
                <a:gd name="T8" fmla="*/ 26 w 32"/>
                <a:gd name="T9" fmla="*/ 0 h 13"/>
                <a:gd name="T10" fmla="*/ 4 w 32"/>
                <a:gd name="T11" fmla="*/ 4 h 13"/>
                <a:gd name="T12" fmla="*/ 0 w 32"/>
                <a:gd name="T13" fmla="*/ 9 h 13"/>
                <a:gd name="T14" fmla="*/ 5 w 3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3">
                  <a:moveTo>
                    <a:pt x="5" y="13"/>
                  </a:moveTo>
                  <a:cubicBezTo>
                    <a:pt x="5" y="13"/>
                    <a:pt x="5" y="13"/>
                    <a:pt x="6" y="13"/>
                  </a:cubicBezTo>
                  <a:cubicBezTo>
                    <a:pt x="13" y="12"/>
                    <a:pt x="20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19" y="1"/>
                    <a:pt x="11" y="3"/>
                    <a:pt x="4" y="4"/>
                  </a:cubicBezTo>
                  <a:cubicBezTo>
                    <a:pt x="2" y="4"/>
                    <a:pt x="0" y="7"/>
                    <a:pt x="0" y="9"/>
                  </a:cubicBezTo>
                  <a:cubicBezTo>
                    <a:pt x="1" y="12"/>
                    <a:pt x="3" y="13"/>
                    <a:pt x="5" y="1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ślîḓe">
              <a:extLst>
                <a:ext uri="{FF2B5EF4-FFF2-40B4-BE49-F238E27FC236}">
                  <a16:creationId xmlns:a16="http://schemas.microsoft.com/office/drawing/2014/main" id="{C49CBEDA-9513-4E6E-BD5B-3878DE2329E8}"/>
                </a:ext>
              </a:extLst>
            </p:cNvPr>
            <p:cNvSpPr/>
            <p:nvPr/>
          </p:nvSpPr>
          <p:spPr bwMode="auto">
            <a:xfrm>
              <a:off x="5778501" y="2127250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6 w 32"/>
                <a:gd name="T3" fmla="*/ 11 h 11"/>
                <a:gd name="T4" fmla="*/ 28 w 32"/>
                <a:gd name="T5" fmla="*/ 9 h 11"/>
                <a:gd name="T6" fmla="*/ 32 w 32"/>
                <a:gd name="T7" fmla="*/ 4 h 11"/>
                <a:gd name="T8" fmla="*/ 27 w 32"/>
                <a:gd name="T9" fmla="*/ 0 h 11"/>
                <a:gd name="T10" fmla="*/ 5 w 32"/>
                <a:gd name="T11" fmla="*/ 2 h 11"/>
                <a:gd name="T12" fmla="*/ 1 w 32"/>
                <a:gd name="T13" fmla="*/ 7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6" y="11"/>
                    <a:pt x="6" y="11"/>
                  </a:cubicBezTo>
                  <a:cubicBezTo>
                    <a:pt x="13" y="11"/>
                    <a:pt x="21" y="10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0" y="1"/>
                    <a:pt x="12" y="1"/>
                    <a:pt x="5" y="2"/>
                  </a:cubicBezTo>
                  <a:cubicBezTo>
                    <a:pt x="2" y="3"/>
                    <a:pt x="0" y="5"/>
                    <a:pt x="1" y="7"/>
                  </a:cubicBezTo>
                  <a:cubicBezTo>
                    <a:pt x="1" y="10"/>
                    <a:pt x="3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ḷíďê">
              <a:extLst>
                <a:ext uri="{FF2B5EF4-FFF2-40B4-BE49-F238E27FC236}">
                  <a16:creationId xmlns:a16="http://schemas.microsoft.com/office/drawing/2014/main" id="{7D2364B4-33D8-4518-AEC0-7E738E52AF41}"/>
                </a:ext>
              </a:extLst>
            </p:cNvPr>
            <p:cNvSpPr/>
            <p:nvPr/>
          </p:nvSpPr>
          <p:spPr bwMode="auto">
            <a:xfrm>
              <a:off x="5913439" y="2117725"/>
              <a:ext cx="98425" cy="33338"/>
            </a:xfrm>
            <a:custGeom>
              <a:avLst/>
              <a:gdLst>
                <a:gd name="T0" fmla="*/ 5 w 32"/>
                <a:gd name="T1" fmla="*/ 11 h 11"/>
                <a:gd name="T2" fmla="*/ 5 w 32"/>
                <a:gd name="T3" fmla="*/ 11 h 11"/>
                <a:gd name="T4" fmla="*/ 27 w 32"/>
                <a:gd name="T5" fmla="*/ 10 h 11"/>
                <a:gd name="T6" fmla="*/ 32 w 32"/>
                <a:gd name="T7" fmla="*/ 5 h 11"/>
                <a:gd name="T8" fmla="*/ 27 w 32"/>
                <a:gd name="T9" fmla="*/ 1 h 11"/>
                <a:gd name="T10" fmla="*/ 5 w 32"/>
                <a:gd name="T11" fmla="*/ 1 h 11"/>
                <a:gd name="T12" fmla="*/ 0 w 32"/>
                <a:gd name="T13" fmla="*/ 6 h 11"/>
                <a:gd name="T14" fmla="*/ 5 w 32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12" y="10"/>
                    <a:pt x="20" y="10"/>
                    <a:pt x="27" y="10"/>
                  </a:cubicBezTo>
                  <a:cubicBezTo>
                    <a:pt x="30" y="10"/>
                    <a:pt x="32" y="8"/>
                    <a:pt x="32" y="5"/>
                  </a:cubicBezTo>
                  <a:cubicBezTo>
                    <a:pt x="32" y="2"/>
                    <a:pt x="30" y="0"/>
                    <a:pt x="27" y="1"/>
                  </a:cubicBezTo>
                  <a:cubicBezTo>
                    <a:pt x="20" y="1"/>
                    <a:pt x="12" y="1"/>
                    <a:pt x="5" y="1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šľiďè">
              <a:extLst>
                <a:ext uri="{FF2B5EF4-FFF2-40B4-BE49-F238E27FC236}">
                  <a16:creationId xmlns:a16="http://schemas.microsoft.com/office/drawing/2014/main" id="{CFE162A0-C7FF-4B03-976D-DB18BA74B4C2}"/>
                </a:ext>
              </a:extLst>
            </p:cNvPr>
            <p:cNvSpPr/>
            <p:nvPr/>
          </p:nvSpPr>
          <p:spPr bwMode="auto">
            <a:xfrm>
              <a:off x="4313239" y="2936875"/>
              <a:ext cx="74613" cy="82550"/>
            </a:xfrm>
            <a:custGeom>
              <a:avLst/>
              <a:gdLst>
                <a:gd name="T0" fmla="*/ 2 w 24"/>
                <a:gd name="T1" fmla="*/ 26 h 27"/>
                <a:gd name="T2" fmla="*/ 5 w 24"/>
                <a:gd name="T3" fmla="*/ 27 h 27"/>
                <a:gd name="T4" fmla="*/ 9 w 24"/>
                <a:gd name="T5" fmla="*/ 25 h 27"/>
                <a:gd name="T6" fmla="*/ 22 w 24"/>
                <a:gd name="T7" fmla="*/ 8 h 27"/>
                <a:gd name="T8" fmla="*/ 21 w 24"/>
                <a:gd name="T9" fmla="*/ 1 h 27"/>
                <a:gd name="T10" fmla="*/ 15 w 24"/>
                <a:gd name="T11" fmla="*/ 2 h 27"/>
                <a:gd name="T12" fmla="*/ 1 w 24"/>
                <a:gd name="T13" fmla="*/ 20 h 27"/>
                <a:gd name="T14" fmla="*/ 2 w 24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7">
                  <a:moveTo>
                    <a:pt x="2" y="26"/>
                  </a:moveTo>
                  <a:cubicBezTo>
                    <a:pt x="3" y="27"/>
                    <a:pt x="4" y="27"/>
                    <a:pt x="5" y="27"/>
                  </a:cubicBezTo>
                  <a:cubicBezTo>
                    <a:pt x="6" y="27"/>
                    <a:pt x="8" y="26"/>
                    <a:pt x="9" y="25"/>
                  </a:cubicBezTo>
                  <a:cubicBezTo>
                    <a:pt x="13" y="19"/>
                    <a:pt x="17" y="13"/>
                    <a:pt x="22" y="8"/>
                  </a:cubicBezTo>
                  <a:cubicBezTo>
                    <a:pt x="24" y="6"/>
                    <a:pt x="23" y="3"/>
                    <a:pt x="21" y="1"/>
                  </a:cubicBezTo>
                  <a:cubicBezTo>
                    <a:pt x="19" y="0"/>
                    <a:pt x="16" y="0"/>
                    <a:pt x="15" y="2"/>
                  </a:cubicBezTo>
                  <a:cubicBezTo>
                    <a:pt x="10" y="8"/>
                    <a:pt x="6" y="14"/>
                    <a:pt x="1" y="20"/>
                  </a:cubicBezTo>
                  <a:cubicBezTo>
                    <a:pt x="0" y="22"/>
                    <a:pt x="0" y="25"/>
                    <a:pt x="2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ṥļîḑé">
              <a:extLst>
                <a:ext uri="{FF2B5EF4-FFF2-40B4-BE49-F238E27FC236}">
                  <a16:creationId xmlns:a16="http://schemas.microsoft.com/office/drawing/2014/main" id="{513F653D-8EA7-4C08-8B5E-F5EF2C59C5E2}"/>
                </a:ext>
              </a:extLst>
            </p:cNvPr>
            <p:cNvSpPr/>
            <p:nvPr/>
          </p:nvSpPr>
          <p:spPr bwMode="auto">
            <a:xfrm>
              <a:off x="4397376" y="2832100"/>
              <a:ext cx="76200" cy="82550"/>
            </a:xfrm>
            <a:custGeom>
              <a:avLst/>
              <a:gdLst>
                <a:gd name="T0" fmla="*/ 5 w 25"/>
                <a:gd name="T1" fmla="*/ 27 h 27"/>
                <a:gd name="T2" fmla="*/ 8 w 25"/>
                <a:gd name="T3" fmla="*/ 25 h 27"/>
                <a:gd name="T4" fmla="*/ 23 w 25"/>
                <a:gd name="T5" fmla="*/ 8 h 27"/>
                <a:gd name="T6" fmla="*/ 23 w 25"/>
                <a:gd name="T7" fmla="*/ 2 h 27"/>
                <a:gd name="T8" fmla="*/ 16 w 25"/>
                <a:gd name="T9" fmla="*/ 2 h 27"/>
                <a:gd name="T10" fmla="*/ 1 w 25"/>
                <a:gd name="T11" fmla="*/ 19 h 27"/>
                <a:gd name="T12" fmla="*/ 2 w 25"/>
                <a:gd name="T13" fmla="*/ 26 h 27"/>
                <a:gd name="T14" fmla="*/ 5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5" y="27"/>
                  </a:moveTo>
                  <a:cubicBezTo>
                    <a:pt x="6" y="27"/>
                    <a:pt x="8" y="26"/>
                    <a:pt x="8" y="25"/>
                  </a:cubicBezTo>
                  <a:cubicBezTo>
                    <a:pt x="13" y="19"/>
                    <a:pt x="18" y="14"/>
                    <a:pt x="23" y="8"/>
                  </a:cubicBezTo>
                  <a:cubicBezTo>
                    <a:pt x="25" y="6"/>
                    <a:pt x="24" y="3"/>
                    <a:pt x="23" y="2"/>
                  </a:cubicBezTo>
                  <a:cubicBezTo>
                    <a:pt x="21" y="0"/>
                    <a:pt x="18" y="0"/>
                    <a:pt x="16" y="2"/>
                  </a:cubicBezTo>
                  <a:cubicBezTo>
                    <a:pt x="11" y="8"/>
                    <a:pt x="6" y="13"/>
                    <a:pt x="1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6"/>
                    <a:pt x="4" y="27"/>
                    <a:pt x="5" y="27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ṥḻïḋê">
              <a:extLst>
                <a:ext uri="{FF2B5EF4-FFF2-40B4-BE49-F238E27FC236}">
                  <a16:creationId xmlns:a16="http://schemas.microsoft.com/office/drawing/2014/main" id="{5E9581AA-357F-4A80-8C02-1AA314155D93}"/>
                </a:ext>
              </a:extLst>
            </p:cNvPr>
            <p:cNvSpPr/>
            <p:nvPr/>
          </p:nvSpPr>
          <p:spPr bwMode="auto">
            <a:xfrm>
              <a:off x="4900614" y="2409825"/>
              <a:ext cx="88900" cy="63500"/>
            </a:xfrm>
            <a:custGeom>
              <a:avLst/>
              <a:gdLst>
                <a:gd name="T0" fmla="*/ 5 w 29"/>
                <a:gd name="T1" fmla="*/ 21 h 21"/>
                <a:gd name="T2" fmla="*/ 7 w 29"/>
                <a:gd name="T3" fmla="*/ 20 h 21"/>
                <a:gd name="T4" fmla="*/ 26 w 29"/>
                <a:gd name="T5" fmla="*/ 9 h 21"/>
                <a:gd name="T6" fmla="*/ 28 w 29"/>
                <a:gd name="T7" fmla="*/ 3 h 21"/>
                <a:gd name="T8" fmla="*/ 22 w 29"/>
                <a:gd name="T9" fmla="*/ 1 h 21"/>
                <a:gd name="T10" fmla="*/ 3 w 29"/>
                <a:gd name="T11" fmla="*/ 13 h 21"/>
                <a:gd name="T12" fmla="*/ 1 w 29"/>
                <a:gd name="T13" fmla="*/ 19 h 21"/>
                <a:gd name="T14" fmla="*/ 5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5" y="21"/>
                  </a:moveTo>
                  <a:cubicBezTo>
                    <a:pt x="6" y="21"/>
                    <a:pt x="7" y="21"/>
                    <a:pt x="7" y="20"/>
                  </a:cubicBezTo>
                  <a:cubicBezTo>
                    <a:pt x="14" y="17"/>
                    <a:pt x="20" y="13"/>
                    <a:pt x="26" y="9"/>
                  </a:cubicBezTo>
                  <a:cubicBezTo>
                    <a:pt x="29" y="8"/>
                    <a:pt x="29" y="5"/>
                    <a:pt x="28" y="3"/>
                  </a:cubicBezTo>
                  <a:cubicBezTo>
                    <a:pt x="27" y="0"/>
                    <a:pt x="24" y="0"/>
                    <a:pt x="22" y="1"/>
                  </a:cubicBezTo>
                  <a:cubicBezTo>
                    <a:pt x="15" y="5"/>
                    <a:pt x="9" y="9"/>
                    <a:pt x="3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0"/>
                    <a:pt x="3" y="21"/>
                    <a:pt x="5" y="2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ḷîḓé">
              <a:extLst>
                <a:ext uri="{FF2B5EF4-FFF2-40B4-BE49-F238E27FC236}">
                  <a16:creationId xmlns:a16="http://schemas.microsoft.com/office/drawing/2014/main" id="{9CE56C56-34D8-4046-83AE-BF93D49DD048}"/>
                </a:ext>
              </a:extLst>
            </p:cNvPr>
            <p:cNvSpPr/>
            <p:nvPr/>
          </p:nvSpPr>
          <p:spPr bwMode="auto">
            <a:xfrm>
              <a:off x="4237039" y="3044825"/>
              <a:ext cx="69850" cy="85725"/>
            </a:xfrm>
            <a:custGeom>
              <a:avLst/>
              <a:gdLst>
                <a:gd name="T0" fmla="*/ 3 w 23"/>
                <a:gd name="T1" fmla="*/ 28 h 28"/>
                <a:gd name="T2" fmla="*/ 5 w 23"/>
                <a:gd name="T3" fmla="*/ 28 h 28"/>
                <a:gd name="T4" fmla="*/ 9 w 23"/>
                <a:gd name="T5" fmla="*/ 26 h 28"/>
                <a:gd name="T6" fmla="*/ 21 w 23"/>
                <a:gd name="T7" fmla="*/ 8 h 28"/>
                <a:gd name="T8" fmla="*/ 20 w 23"/>
                <a:gd name="T9" fmla="*/ 1 h 28"/>
                <a:gd name="T10" fmla="*/ 14 w 23"/>
                <a:gd name="T11" fmla="*/ 2 h 28"/>
                <a:gd name="T12" fmla="*/ 1 w 23"/>
                <a:gd name="T13" fmla="*/ 21 h 28"/>
                <a:gd name="T14" fmla="*/ 3 w 23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8">
                  <a:moveTo>
                    <a:pt x="3" y="28"/>
                  </a:moveTo>
                  <a:cubicBezTo>
                    <a:pt x="3" y="28"/>
                    <a:pt x="4" y="28"/>
                    <a:pt x="5" y="28"/>
                  </a:cubicBezTo>
                  <a:cubicBezTo>
                    <a:pt x="7" y="28"/>
                    <a:pt x="8" y="28"/>
                    <a:pt x="9" y="26"/>
                  </a:cubicBezTo>
                  <a:cubicBezTo>
                    <a:pt x="13" y="20"/>
                    <a:pt x="17" y="14"/>
                    <a:pt x="21" y="8"/>
                  </a:cubicBezTo>
                  <a:cubicBezTo>
                    <a:pt x="23" y="6"/>
                    <a:pt x="22" y="3"/>
                    <a:pt x="20" y="1"/>
                  </a:cubicBezTo>
                  <a:cubicBezTo>
                    <a:pt x="18" y="0"/>
                    <a:pt x="15" y="0"/>
                    <a:pt x="14" y="2"/>
                  </a:cubicBezTo>
                  <a:cubicBezTo>
                    <a:pt x="9" y="9"/>
                    <a:pt x="5" y="15"/>
                    <a:pt x="1" y="21"/>
                  </a:cubicBezTo>
                  <a:cubicBezTo>
                    <a:pt x="0" y="23"/>
                    <a:pt x="0" y="26"/>
                    <a:pt x="3" y="28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šļiďè">
              <a:extLst>
                <a:ext uri="{FF2B5EF4-FFF2-40B4-BE49-F238E27FC236}">
                  <a16:creationId xmlns:a16="http://schemas.microsoft.com/office/drawing/2014/main" id="{E758E23B-ACF3-4318-A244-56371A937552}"/>
                </a:ext>
              </a:extLst>
            </p:cNvPr>
            <p:cNvSpPr/>
            <p:nvPr/>
          </p:nvSpPr>
          <p:spPr bwMode="auto">
            <a:xfrm>
              <a:off x="4486276" y="2733675"/>
              <a:ext cx="79375" cy="80963"/>
            </a:xfrm>
            <a:custGeom>
              <a:avLst/>
              <a:gdLst>
                <a:gd name="T0" fmla="*/ 5 w 26"/>
                <a:gd name="T1" fmla="*/ 26 h 26"/>
                <a:gd name="T2" fmla="*/ 8 w 26"/>
                <a:gd name="T3" fmla="*/ 24 h 26"/>
                <a:gd name="T4" fmla="*/ 24 w 26"/>
                <a:gd name="T5" fmla="*/ 9 h 26"/>
                <a:gd name="T6" fmla="*/ 24 w 26"/>
                <a:gd name="T7" fmla="*/ 2 h 26"/>
                <a:gd name="T8" fmla="*/ 17 w 26"/>
                <a:gd name="T9" fmla="*/ 2 h 26"/>
                <a:gd name="T10" fmla="*/ 2 w 26"/>
                <a:gd name="T11" fmla="*/ 18 h 26"/>
                <a:gd name="T12" fmla="*/ 2 w 26"/>
                <a:gd name="T13" fmla="*/ 25 h 26"/>
                <a:gd name="T14" fmla="*/ 5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5" y="26"/>
                  </a:moveTo>
                  <a:cubicBezTo>
                    <a:pt x="6" y="26"/>
                    <a:pt x="7" y="25"/>
                    <a:pt x="8" y="24"/>
                  </a:cubicBezTo>
                  <a:cubicBezTo>
                    <a:pt x="13" y="19"/>
                    <a:pt x="19" y="14"/>
                    <a:pt x="24" y="9"/>
                  </a:cubicBezTo>
                  <a:cubicBezTo>
                    <a:pt x="26" y="7"/>
                    <a:pt x="26" y="4"/>
                    <a:pt x="24" y="2"/>
                  </a:cubicBezTo>
                  <a:cubicBezTo>
                    <a:pt x="22" y="0"/>
                    <a:pt x="19" y="0"/>
                    <a:pt x="17" y="2"/>
                  </a:cubicBezTo>
                  <a:cubicBezTo>
                    <a:pt x="12" y="7"/>
                    <a:pt x="7" y="13"/>
                    <a:pt x="2" y="18"/>
                  </a:cubicBezTo>
                  <a:cubicBezTo>
                    <a:pt x="0" y="20"/>
                    <a:pt x="0" y="23"/>
                    <a:pt x="2" y="25"/>
                  </a:cubicBezTo>
                  <a:cubicBezTo>
                    <a:pt x="3" y="26"/>
                    <a:pt x="4" y="26"/>
                    <a:pt x="5" y="26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sḻîḓè">
              <a:extLst>
                <a:ext uri="{FF2B5EF4-FFF2-40B4-BE49-F238E27FC236}">
                  <a16:creationId xmlns:a16="http://schemas.microsoft.com/office/drawing/2014/main" id="{64ED22A6-5707-424F-B2CA-E923F97B94CF}"/>
                </a:ext>
              </a:extLst>
            </p:cNvPr>
            <p:cNvSpPr/>
            <p:nvPr/>
          </p:nvSpPr>
          <p:spPr bwMode="auto">
            <a:xfrm>
              <a:off x="4789489" y="2479675"/>
              <a:ext cx="85725" cy="69850"/>
            </a:xfrm>
            <a:custGeom>
              <a:avLst/>
              <a:gdLst>
                <a:gd name="T0" fmla="*/ 5 w 28"/>
                <a:gd name="T1" fmla="*/ 23 h 23"/>
                <a:gd name="T2" fmla="*/ 7 w 28"/>
                <a:gd name="T3" fmla="*/ 22 h 23"/>
                <a:gd name="T4" fmla="*/ 26 w 28"/>
                <a:gd name="T5" fmla="*/ 9 h 23"/>
                <a:gd name="T6" fmla="*/ 27 w 28"/>
                <a:gd name="T7" fmla="*/ 3 h 23"/>
                <a:gd name="T8" fmla="*/ 21 w 28"/>
                <a:gd name="T9" fmla="*/ 1 h 23"/>
                <a:gd name="T10" fmla="*/ 2 w 28"/>
                <a:gd name="T11" fmla="*/ 14 h 23"/>
                <a:gd name="T12" fmla="*/ 1 w 28"/>
                <a:gd name="T13" fmla="*/ 21 h 23"/>
                <a:gd name="T14" fmla="*/ 5 w 28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3">
                  <a:moveTo>
                    <a:pt x="5" y="23"/>
                  </a:moveTo>
                  <a:cubicBezTo>
                    <a:pt x="6" y="23"/>
                    <a:pt x="7" y="22"/>
                    <a:pt x="7" y="22"/>
                  </a:cubicBezTo>
                  <a:cubicBezTo>
                    <a:pt x="13" y="17"/>
                    <a:pt x="20" y="13"/>
                    <a:pt x="26" y="9"/>
                  </a:cubicBezTo>
                  <a:cubicBezTo>
                    <a:pt x="28" y="8"/>
                    <a:pt x="28" y="5"/>
                    <a:pt x="27" y="3"/>
                  </a:cubicBezTo>
                  <a:cubicBezTo>
                    <a:pt x="25" y="1"/>
                    <a:pt x="23" y="0"/>
                    <a:pt x="21" y="1"/>
                  </a:cubicBezTo>
                  <a:cubicBezTo>
                    <a:pt x="14" y="6"/>
                    <a:pt x="8" y="10"/>
                    <a:pt x="2" y="14"/>
                  </a:cubicBezTo>
                  <a:cubicBezTo>
                    <a:pt x="0" y="16"/>
                    <a:pt x="0" y="19"/>
                    <a:pt x="1" y="21"/>
                  </a:cubicBezTo>
                  <a:cubicBezTo>
                    <a:pt x="2" y="22"/>
                    <a:pt x="3" y="23"/>
                    <a:pt x="5" y="23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îṡľiďé">
              <a:extLst>
                <a:ext uri="{FF2B5EF4-FFF2-40B4-BE49-F238E27FC236}">
                  <a16:creationId xmlns:a16="http://schemas.microsoft.com/office/drawing/2014/main" id="{BA45540C-E907-47DA-97AE-2B7B98B8B638}"/>
                </a:ext>
              </a:extLst>
            </p:cNvPr>
            <p:cNvSpPr/>
            <p:nvPr/>
          </p:nvSpPr>
          <p:spPr bwMode="auto">
            <a:xfrm>
              <a:off x="6048376" y="2117725"/>
              <a:ext cx="98425" cy="30163"/>
            </a:xfrm>
            <a:custGeom>
              <a:avLst/>
              <a:gdLst>
                <a:gd name="T0" fmla="*/ 5 w 32"/>
                <a:gd name="T1" fmla="*/ 9 h 10"/>
                <a:gd name="T2" fmla="*/ 27 w 32"/>
                <a:gd name="T3" fmla="*/ 10 h 10"/>
                <a:gd name="T4" fmla="*/ 27 w 32"/>
                <a:gd name="T5" fmla="*/ 10 h 10"/>
                <a:gd name="T6" fmla="*/ 32 w 32"/>
                <a:gd name="T7" fmla="*/ 5 h 10"/>
                <a:gd name="T8" fmla="*/ 27 w 32"/>
                <a:gd name="T9" fmla="*/ 1 h 10"/>
                <a:gd name="T10" fmla="*/ 5 w 32"/>
                <a:gd name="T11" fmla="*/ 0 h 10"/>
                <a:gd name="T12" fmla="*/ 5 w 32"/>
                <a:gd name="T13" fmla="*/ 0 h 10"/>
                <a:gd name="T14" fmla="*/ 0 w 32"/>
                <a:gd name="T15" fmla="*/ 5 h 10"/>
                <a:gd name="T16" fmla="*/ 5 w 32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5" y="9"/>
                  </a:moveTo>
                  <a:cubicBezTo>
                    <a:pt x="12" y="9"/>
                    <a:pt x="19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0"/>
                    <a:pt x="32" y="8"/>
                    <a:pt x="32" y="5"/>
                  </a:cubicBezTo>
                  <a:cubicBezTo>
                    <a:pt x="32" y="3"/>
                    <a:pt x="30" y="1"/>
                    <a:pt x="27" y="1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ṡḷîḍè">
              <a:extLst>
                <a:ext uri="{FF2B5EF4-FFF2-40B4-BE49-F238E27FC236}">
                  <a16:creationId xmlns:a16="http://schemas.microsoft.com/office/drawing/2014/main" id="{2D3FE89E-263C-43A2-B7C8-83E0AC05DA37}"/>
                </a:ext>
              </a:extLst>
            </p:cNvPr>
            <p:cNvSpPr/>
            <p:nvPr/>
          </p:nvSpPr>
          <p:spPr bwMode="auto">
            <a:xfrm>
              <a:off x="4581526" y="2641600"/>
              <a:ext cx="82550" cy="77788"/>
            </a:xfrm>
            <a:custGeom>
              <a:avLst/>
              <a:gdLst>
                <a:gd name="T0" fmla="*/ 5 w 27"/>
                <a:gd name="T1" fmla="*/ 25 h 25"/>
                <a:gd name="T2" fmla="*/ 8 w 27"/>
                <a:gd name="T3" fmla="*/ 24 h 25"/>
                <a:gd name="T4" fmla="*/ 25 w 27"/>
                <a:gd name="T5" fmla="*/ 9 h 25"/>
                <a:gd name="T6" fmla="*/ 25 w 27"/>
                <a:gd name="T7" fmla="*/ 2 h 25"/>
                <a:gd name="T8" fmla="*/ 19 w 27"/>
                <a:gd name="T9" fmla="*/ 2 h 25"/>
                <a:gd name="T10" fmla="*/ 2 w 27"/>
                <a:gd name="T11" fmla="*/ 17 h 25"/>
                <a:gd name="T12" fmla="*/ 2 w 27"/>
                <a:gd name="T13" fmla="*/ 24 h 25"/>
                <a:gd name="T14" fmla="*/ 5 w 27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5">
                  <a:moveTo>
                    <a:pt x="5" y="25"/>
                  </a:moveTo>
                  <a:cubicBezTo>
                    <a:pt x="6" y="25"/>
                    <a:pt x="7" y="25"/>
                    <a:pt x="8" y="24"/>
                  </a:cubicBezTo>
                  <a:cubicBezTo>
                    <a:pt x="14" y="19"/>
                    <a:pt x="19" y="14"/>
                    <a:pt x="25" y="9"/>
                  </a:cubicBezTo>
                  <a:cubicBezTo>
                    <a:pt x="27" y="7"/>
                    <a:pt x="27" y="4"/>
                    <a:pt x="25" y="2"/>
                  </a:cubicBezTo>
                  <a:cubicBezTo>
                    <a:pt x="24" y="1"/>
                    <a:pt x="21" y="0"/>
                    <a:pt x="19" y="2"/>
                  </a:cubicBezTo>
                  <a:cubicBezTo>
                    <a:pt x="13" y="7"/>
                    <a:pt x="7" y="12"/>
                    <a:pt x="2" y="17"/>
                  </a:cubicBezTo>
                  <a:cubicBezTo>
                    <a:pt x="0" y="19"/>
                    <a:pt x="0" y="22"/>
                    <a:pt x="2" y="24"/>
                  </a:cubicBezTo>
                  <a:cubicBezTo>
                    <a:pt x="3" y="25"/>
                    <a:pt x="4" y="25"/>
                    <a:pt x="5" y="25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1ïďe">
              <a:extLst>
                <a:ext uri="{FF2B5EF4-FFF2-40B4-BE49-F238E27FC236}">
                  <a16:creationId xmlns:a16="http://schemas.microsoft.com/office/drawing/2014/main" id="{ACADE74D-0F6F-43BE-A3CE-765BF7AE0A27}"/>
                </a:ext>
              </a:extLst>
            </p:cNvPr>
            <p:cNvSpPr/>
            <p:nvPr/>
          </p:nvSpPr>
          <p:spPr bwMode="auto">
            <a:xfrm>
              <a:off x="5989639" y="2320925"/>
              <a:ext cx="604838" cy="376238"/>
            </a:xfrm>
            <a:custGeom>
              <a:avLst/>
              <a:gdLst>
                <a:gd name="T0" fmla="*/ 197 w 197"/>
                <a:gd name="T1" fmla="*/ 18 h 123"/>
                <a:gd name="T2" fmla="*/ 197 w 197"/>
                <a:gd name="T3" fmla="*/ 90 h 123"/>
                <a:gd name="T4" fmla="*/ 179 w 197"/>
                <a:gd name="T5" fmla="*/ 107 h 123"/>
                <a:gd name="T6" fmla="*/ 48 w 197"/>
                <a:gd name="T7" fmla="*/ 107 h 123"/>
                <a:gd name="T8" fmla="*/ 8 w 197"/>
                <a:gd name="T9" fmla="*/ 121 h 123"/>
                <a:gd name="T10" fmla="*/ 2 w 197"/>
                <a:gd name="T11" fmla="*/ 115 h 123"/>
                <a:gd name="T12" fmla="*/ 17 w 197"/>
                <a:gd name="T13" fmla="*/ 76 h 123"/>
                <a:gd name="T14" fmla="*/ 17 w 197"/>
                <a:gd name="T15" fmla="*/ 18 h 123"/>
                <a:gd name="T16" fmla="*/ 34 w 197"/>
                <a:gd name="T17" fmla="*/ 0 h 123"/>
                <a:gd name="T18" fmla="*/ 179 w 197"/>
                <a:gd name="T19" fmla="*/ 0 h 123"/>
                <a:gd name="T20" fmla="*/ 197 w 197"/>
                <a:gd name="T21" fmla="*/ 1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23">
                  <a:moveTo>
                    <a:pt x="197" y="18"/>
                  </a:moveTo>
                  <a:cubicBezTo>
                    <a:pt x="197" y="90"/>
                    <a:pt x="197" y="90"/>
                    <a:pt x="197" y="90"/>
                  </a:cubicBezTo>
                  <a:cubicBezTo>
                    <a:pt x="197" y="100"/>
                    <a:pt x="189" y="107"/>
                    <a:pt x="179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4" y="123"/>
                    <a:pt x="0" y="119"/>
                    <a:pt x="2" y="115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8"/>
                    <a:pt x="25" y="0"/>
                    <a:pt x="3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9" y="0"/>
                    <a:pt x="197" y="8"/>
                    <a:pt x="197" y="1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ṥ1ïḓê">
              <a:extLst>
                <a:ext uri="{FF2B5EF4-FFF2-40B4-BE49-F238E27FC236}">
                  <a16:creationId xmlns:a16="http://schemas.microsoft.com/office/drawing/2014/main" id="{F35F1C0F-E180-40F0-A695-6D4C5980EE23}"/>
                </a:ext>
              </a:extLst>
            </p:cNvPr>
            <p:cNvSpPr/>
            <p:nvPr/>
          </p:nvSpPr>
          <p:spPr bwMode="auto">
            <a:xfrm>
              <a:off x="6167439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ḷiḓé">
              <a:extLst>
                <a:ext uri="{FF2B5EF4-FFF2-40B4-BE49-F238E27FC236}">
                  <a16:creationId xmlns:a16="http://schemas.microsoft.com/office/drawing/2014/main" id="{F0B5013A-2DAE-43C5-8089-0ABB6F4C1CE5}"/>
                </a:ext>
              </a:extLst>
            </p:cNvPr>
            <p:cNvSpPr/>
            <p:nvPr/>
          </p:nvSpPr>
          <p:spPr bwMode="auto">
            <a:xfrm>
              <a:off x="6288089" y="2452688"/>
              <a:ext cx="76200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ṥḷíḋê">
              <a:extLst>
                <a:ext uri="{FF2B5EF4-FFF2-40B4-BE49-F238E27FC236}">
                  <a16:creationId xmlns:a16="http://schemas.microsoft.com/office/drawing/2014/main" id="{D3FFE1AA-74D1-458C-B6D4-BA78F538F001}"/>
                </a:ext>
              </a:extLst>
            </p:cNvPr>
            <p:cNvSpPr/>
            <p:nvPr/>
          </p:nvSpPr>
          <p:spPr bwMode="auto">
            <a:xfrm>
              <a:off x="6410326" y="2452688"/>
              <a:ext cx="77788" cy="76200"/>
            </a:xfrm>
            <a:prstGeom prst="ellipse">
              <a:avLst/>
            </a:pr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śḷiḑè">
              <a:extLst>
                <a:ext uri="{FF2B5EF4-FFF2-40B4-BE49-F238E27FC236}">
                  <a16:creationId xmlns:a16="http://schemas.microsoft.com/office/drawing/2014/main" id="{7D240E76-D3E9-4C28-B959-B4E83C5791C8}"/>
                </a:ext>
              </a:extLst>
            </p:cNvPr>
            <p:cNvSpPr/>
            <p:nvPr/>
          </p:nvSpPr>
          <p:spPr bwMode="auto">
            <a:xfrm>
              <a:off x="3330576" y="5378450"/>
              <a:ext cx="5535613" cy="34925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šļíďe">
              <a:extLst>
                <a:ext uri="{FF2B5EF4-FFF2-40B4-BE49-F238E27FC236}">
                  <a16:creationId xmlns:a16="http://schemas.microsoft.com/office/drawing/2014/main" id="{80E5ED8F-C9F8-47CC-99AA-82CB2FFC1CDC}"/>
                </a:ext>
              </a:extLst>
            </p:cNvPr>
            <p:cNvSpPr/>
            <p:nvPr/>
          </p:nvSpPr>
          <p:spPr bwMode="auto">
            <a:xfrm>
              <a:off x="7264401" y="4286250"/>
              <a:ext cx="736600" cy="1201738"/>
            </a:xfrm>
            <a:custGeom>
              <a:avLst/>
              <a:gdLst>
                <a:gd name="T0" fmla="*/ 51 w 240"/>
                <a:gd name="T1" fmla="*/ 392 h 392"/>
                <a:gd name="T2" fmla="*/ 166 w 240"/>
                <a:gd name="T3" fmla="*/ 36 h 392"/>
                <a:gd name="T4" fmla="*/ 62 w 240"/>
                <a:gd name="T5" fmla="*/ 154 h 392"/>
                <a:gd name="T6" fmla="*/ 0 w 240"/>
                <a:gd name="T7" fmla="*/ 392 h 392"/>
                <a:gd name="T8" fmla="*/ 51 w 24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92">
                  <a:moveTo>
                    <a:pt x="51" y="392"/>
                  </a:moveTo>
                  <a:cubicBezTo>
                    <a:pt x="106" y="322"/>
                    <a:pt x="240" y="130"/>
                    <a:pt x="166" y="36"/>
                  </a:cubicBezTo>
                  <a:cubicBezTo>
                    <a:pt x="137" y="0"/>
                    <a:pt x="74" y="15"/>
                    <a:pt x="62" y="154"/>
                  </a:cubicBezTo>
                  <a:cubicBezTo>
                    <a:pt x="54" y="252"/>
                    <a:pt x="18" y="350"/>
                    <a:pt x="0" y="392"/>
                  </a:cubicBezTo>
                  <a:lnTo>
                    <a:pt x="51" y="3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s1îḑè">
              <a:extLst>
                <a:ext uri="{FF2B5EF4-FFF2-40B4-BE49-F238E27FC236}">
                  <a16:creationId xmlns:a16="http://schemas.microsoft.com/office/drawing/2014/main" id="{61EDCD86-5B5B-4199-8C39-FCA1ACCE0F25}"/>
                </a:ext>
              </a:extLst>
            </p:cNvPr>
            <p:cNvSpPr/>
            <p:nvPr/>
          </p:nvSpPr>
          <p:spPr bwMode="auto">
            <a:xfrm>
              <a:off x="7319964" y="4618038"/>
              <a:ext cx="346075" cy="869950"/>
            </a:xfrm>
            <a:custGeom>
              <a:avLst/>
              <a:gdLst>
                <a:gd name="T0" fmla="*/ 8 w 113"/>
                <a:gd name="T1" fmla="*/ 284 h 284"/>
                <a:gd name="T2" fmla="*/ 83 w 113"/>
                <a:gd name="T3" fmla="*/ 114 h 284"/>
                <a:gd name="T4" fmla="*/ 112 w 113"/>
                <a:gd name="T5" fmla="*/ 4 h 284"/>
                <a:gd name="T6" fmla="*/ 110 w 113"/>
                <a:gd name="T7" fmla="*/ 0 h 284"/>
                <a:gd name="T8" fmla="*/ 106 w 113"/>
                <a:gd name="T9" fmla="*/ 3 h 284"/>
                <a:gd name="T10" fmla="*/ 77 w 113"/>
                <a:gd name="T11" fmla="*/ 112 h 284"/>
                <a:gd name="T12" fmla="*/ 0 w 113"/>
                <a:gd name="T13" fmla="*/ 284 h 284"/>
                <a:gd name="T14" fmla="*/ 8 w 11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284">
                  <a:moveTo>
                    <a:pt x="8" y="284"/>
                  </a:moveTo>
                  <a:cubicBezTo>
                    <a:pt x="43" y="224"/>
                    <a:pt x="67" y="161"/>
                    <a:pt x="83" y="114"/>
                  </a:cubicBezTo>
                  <a:cubicBezTo>
                    <a:pt x="103" y="51"/>
                    <a:pt x="112" y="4"/>
                    <a:pt x="112" y="4"/>
                  </a:cubicBezTo>
                  <a:cubicBezTo>
                    <a:pt x="113" y="2"/>
                    <a:pt x="111" y="1"/>
                    <a:pt x="110" y="0"/>
                  </a:cubicBezTo>
                  <a:cubicBezTo>
                    <a:pt x="108" y="0"/>
                    <a:pt x="107" y="1"/>
                    <a:pt x="106" y="3"/>
                  </a:cubicBezTo>
                  <a:cubicBezTo>
                    <a:pt x="106" y="3"/>
                    <a:pt x="97" y="50"/>
                    <a:pt x="77" y="112"/>
                  </a:cubicBezTo>
                  <a:cubicBezTo>
                    <a:pt x="61" y="159"/>
                    <a:pt x="36" y="224"/>
                    <a:pt x="0" y="284"/>
                  </a:cubicBezTo>
                  <a:lnTo>
                    <a:pt x="8" y="28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šļíḋè">
              <a:extLst>
                <a:ext uri="{FF2B5EF4-FFF2-40B4-BE49-F238E27FC236}">
                  <a16:creationId xmlns:a16="http://schemas.microsoft.com/office/drawing/2014/main" id="{B3CECD96-B070-422F-B791-16D696746215}"/>
                </a:ext>
              </a:extLst>
            </p:cNvPr>
            <p:cNvSpPr/>
            <p:nvPr/>
          </p:nvSpPr>
          <p:spPr bwMode="auto">
            <a:xfrm>
              <a:off x="7313614" y="4025900"/>
              <a:ext cx="1368425" cy="1462088"/>
            </a:xfrm>
            <a:custGeom>
              <a:avLst/>
              <a:gdLst>
                <a:gd name="T0" fmla="*/ 396 w 446"/>
                <a:gd name="T1" fmla="*/ 74 h 477"/>
                <a:gd name="T2" fmla="*/ 198 w 446"/>
                <a:gd name="T3" fmla="*/ 185 h 477"/>
                <a:gd name="T4" fmla="*/ 0 w 446"/>
                <a:gd name="T5" fmla="*/ 477 h 477"/>
                <a:gd name="T6" fmla="*/ 108 w 446"/>
                <a:gd name="T7" fmla="*/ 477 h 477"/>
                <a:gd name="T8" fmla="*/ 396 w 446"/>
                <a:gd name="T9" fmla="*/ 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6" h="477">
                  <a:moveTo>
                    <a:pt x="396" y="74"/>
                  </a:moveTo>
                  <a:cubicBezTo>
                    <a:pt x="375" y="11"/>
                    <a:pt x="281" y="0"/>
                    <a:pt x="198" y="185"/>
                  </a:cubicBezTo>
                  <a:cubicBezTo>
                    <a:pt x="141" y="312"/>
                    <a:pt x="45" y="427"/>
                    <a:pt x="0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232" y="392"/>
                    <a:pt x="446" y="221"/>
                    <a:pt x="396" y="7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šḷiḓê">
              <a:extLst>
                <a:ext uri="{FF2B5EF4-FFF2-40B4-BE49-F238E27FC236}">
                  <a16:creationId xmlns:a16="http://schemas.microsoft.com/office/drawing/2014/main" id="{6CDEB87F-DCD0-4616-A6A8-7C77A3B422D7}"/>
                </a:ext>
              </a:extLst>
            </p:cNvPr>
            <p:cNvSpPr/>
            <p:nvPr/>
          </p:nvSpPr>
          <p:spPr bwMode="auto">
            <a:xfrm>
              <a:off x="7423151" y="4494213"/>
              <a:ext cx="847725" cy="993775"/>
            </a:xfrm>
            <a:custGeom>
              <a:avLst/>
              <a:gdLst>
                <a:gd name="T0" fmla="*/ 273 w 276"/>
                <a:gd name="T1" fmla="*/ 1 h 324"/>
                <a:gd name="T2" fmla="*/ 267 w 276"/>
                <a:gd name="T3" fmla="*/ 3 h 324"/>
                <a:gd name="T4" fmla="*/ 174 w 276"/>
                <a:gd name="T5" fmla="*/ 138 h 324"/>
                <a:gd name="T6" fmla="*/ 0 w 276"/>
                <a:gd name="T7" fmla="*/ 324 h 324"/>
                <a:gd name="T8" fmla="*/ 14 w 276"/>
                <a:gd name="T9" fmla="*/ 324 h 324"/>
                <a:gd name="T10" fmla="*/ 181 w 276"/>
                <a:gd name="T11" fmla="*/ 143 h 324"/>
                <a:gd name="T12" fmla="*/ 275 w 276"/>
                <a:gd name="T13" fmla="*/ 7 h 324"/>
                <a:gd name="T14" fmla="*/ 273 w 276"/>
                <a:gd name="T15" fmla="*/ 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324">
                  <a:moveTo>
                    <a:pt x="273" y="1"/>
                  </a:moveTo>
                  <a:cubicBezTo>
                    <a:pt x="271" y="0"/>
                    <a:pt x="269" y="1"/>
                    <a:pt x="267" y="3"/>
                  </a:cubicBezTo>
                  <a:cubicBezTo>
                    <a:pt x="267" y="3"/>
                    <a:pt x="233" y="62"/>
                    <a:pt x="174" y="138"/>
                  </a:cubicBezTo>
                  <a:cubicBezTo>
                    <a:pt x="133" y="192"/>
                    <a:pt x="73" y="262"/>
                    <a:pt x="0" y="324"/>
                  </a:cubicBezTo>
                  <a:cubicBezTo>
                    <a:pt x="14" y="324"/>
                    <a:pt x="14" y="324"/>
                    <a:pt x="14" y="324"/>
                  </a:cubicBezTo>
                  <a:cubicBezTo>
                    <a:pt x="83" y="263"/>
                    <a:pt x="141" y="195"/>
                    <a:pt x="181" y="143"/>
                  </a:cubicBezTo>
                  <a:cubicBezTo>
                    <a:pt x="240" y="67"/>
                    <a:pt x="275" y="8"/>
                    <a:pt x="275" y="7"/>
                  </a:cubicBezTo>
                  <a:cubicBezTo>
                    <a:pt x="276" y="5"/>
                    <a:pt x="276" y="2"/>
                    <a:pt x="273" y="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ṧļiḋé">
              <a:extLst>
                <a:ext uri="{FF2B5EF4-FFF2-40B4-BE49-F238E27FC236}">
                  <a16:creationId xmlns:a16="http://schemas.microsoft.com/office/drawing/2014/main" id="{B7D298A1-062B-4677-A3BA-BC4C9E842FC2}"/>
                </a:ext>
              </a:extLst>
            </p:cNvPr>
            <p:cNvSpPr/>
            <p:nvPr/>
          </p:nvSpPr>
          <p:spPr bwMode="auto">
            <a:xfrm>
              <a:off x="4437064" y="4341813"/>
              <a:ext cx="936625" cy="1158875"/>
            </a:xfrm>
            <a:custGeom>
              <a:avLst/>
              <a:gdLst>
                <a:gd name="T0" fmla="*/ 139 w 305"/>
                <a:gd name="T1" fmla="*/ 341 h 378"/>
                <a:gd name="T2" fmla="*/ 146 w 305"/>
                <a:gd name="T3" fmla="*/ 378 h 378"/>
                <a:gd name="T4" fmla="*/ 266 w 305"/>
                <a:gd name="T5" fmla="*/ 378 h 378"/>
                <a:gd name="T6" fmla="*/ 285 w 305"/>
                <a:gd name="T7" fmla="*/ 267 h 378"/>
                <a:gd name="T8" fmla="*/ 242 w 305"/>
                <a:gd name="T9" fmla="*/ 235 h 378"/>
                <a:gd name="T10" fmla="*/ 198 w 305"/>
                <a:gd name="T11" fmla="*/ 139 h 378"/>
                <a:gd name="T12" fmla="*/ 106 w 305"/>
                <a:gd name="T13" fmla="*/ 75 h 378"/>
                <a:gd name="T14" fmla="*/ 7 w 305"/>
                <a:gd name="T15" fmla="*/ 60 h 378"/>
                <a:gd name="T16" fmla="*/ 35 w 305"/>
                <a:gd name="T17" fmla="*/ 184 h 378"/>
                <a:gd name="T18" fmla="*/ 69 w 305"/>
                <a:gd name="T19" fmla="*/ 279 h 378"/>
                <a:gd name="T20" fmla="*/ 139 w 305"/>
                <a:gd name="T21" fmla="*/ 34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5" h="378">
                  <a:moveTo>
                    <a:pt x="139" y="341"/>
                  </a:moveTo>
                  <a:cubicBezTo>
                    <a:pt x="138" y="354"/>
                    <a:pt x="141" y="366"/>
                    <a:pt x="146" y="378"/>
                  </a:cubicBezTo>
                  <a:cubicBezTo>
                    <a:pt x="266" y="378"/>
                    <a:pt x="266" y="378"/>
                    <a:pt x="266" y="378"/>
                  </a:cubicBezTo>
                  <a:cubicBezTo>
                    <a:pt x="296" y="350"/>
                    <a:pt x="305" y="304"/>
                    <a:pt x="285" y="267"/>
                  </a:cubicBezTo>
                  <a:cubicBezTo>
                    <a:pt x="276" y="250"/>
                    <a:pt x="262" y="237"/>
                    <a:pt x="242" y="235"/>
                  </a:cubicBezTo>
                  <a:cubicBezTo>
                    <a:pt x="177" y="227"/>
                    <a:pt x="222" y="178"/>
                    <a:pt x="198" y="139"/>
                  </a:cubicBezTo>
                  <a:cubicBezTo>
                    <a:pt x="171" y="94"/>
                    <a:pt x="123" y="111"/>
                    <a:pt x="106" y="75"/>
                  </a:cubicBezTo>
                  <a:cubicBezTo>
                    <a:pt x="83" y="26"/>
                    <a:pt x="14" y="0"/>
                    <a:pt x="7" y="60"/>
                  </a:cubicBezTo>
                  <a:cubicBezTo>
                    <a:pt x="0" y="120"/>
                    <a:pt x="54" y="141"/>
                    <a:pt x="35" y="184"/>
                  </a:cubicBezTo>
                  <a:cubicBezTo>
                    <a:pt x="15" y="226"/>
                    <a:pt x="28" y="271"/>
                    <a:pt x="69" y="279"/>
                  </a:cubicBezTo>
                  <a:cubicBezTo>
                    <a:pt x="110" y="287"/>
                    <a:pt x="140" y="291"/>
                    <a:pt x="139" y="341"/>
                  </a:cubicBez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Sḻîdê">
              <a:extLst>
                <a:ext uri="{FF2B5EF4-FFF2-40B4-BE49-F238E27FC236}">
                  <a16:creationId xmlns:a16="http://schemas.microsoft.com/office/drawing/2014/main" id="{1C995DA7-F85C-4C9A-9F78-291F7D3C8060}"/>
                </a:ext>
              </a:extLst>
            </p:cNvPr>
            <p:cNvSpPr/>
            <p:nvPr/>
          </p:nvSpPr>
          <p:spPr bwMode="auto">
            <a:xfrm>
              <a:off x="4635501" y="4660900"/>
              <a:ext cx="565150" cy="839788"/>
            </a:xfrm>
            <a:custGeom>
              <a:avLst/>
              <a:gdLst>
                <a:gd name="T0" fmla="*/ 184 w 184"/>
                <a:gd name="T1" fmla="*/ 274 h 274"/>
                <a:gd name="T2" fmla="*/ 9 w 184"/>
                <a:gd name="T3" fmla="*/ 3 h 274"/>
                <a:gd name="T4" fmla="*/ 3 w 184"/>
                <a:gd name="T5" fmla="*/ 2 h 274"/>
                <a:gd name="T6" fmla="*/ 1 w 184"/>
                <a:gd name="T7" fmla="*/ 8 h 274"/>
                <a:gd name="T8" fmla="*/ 172 w 184"/>
                <a:gd name="T9" fmla="*/ 274 h 274"/>
                <a:gd name="T10" fmla="*/ 184 w 184"/>
                <a:gd name="T11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74">
                  <a:moveTo>
                    <a:pt x="184" y="274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5" y="0"/>
                    <a:pt x="3" y="2"/>
                  </a:cubicBezTo>
                  <a:cubicBezTo>
                    <a:pt x="1" y="3"/>
                    <a:pt x="0" y="6"/>
                    <a:pt x="1" y="8"/>
                  </a:cubicBezTo>
                  <a:cubicBezTo>
                    <a:pt x="172" y="274"/>
                    <a:pt x="172" y="274"/>
                    <a:pt x="172" y="274"/>
                  </a:cubicBezTo>
                  <a:lnTo>
                    <a:pt x="184" y="27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ṡḷîďé">
              <a:extLst>
                <a:ext uri="{FF2B5EF4-FFF2-40B4-BE49-F238E27FC236}">
                  <a16:creationId xmlns:a16="http://schemas.microsoft.com/office/drawing/2014/main" id="{62617600-CD3B-45DC-A39B-16E7FB6069A0}"/>
                </a:ext>
              </a:extLst>
            </p:cNvPr>
            <p:cNvSpPr/>
            <p:nvPr/>
          </p:nvSpPr>
          <p:spPr bwMode="auto">
            <a:xfrm>
              <a:off x="4814889" y="3856038"/>
              <a:ext cx="892175" cy="1644650"/>
            </a:xfrm>
            <a:custGeom>
              <a:avLst/>
              <a:gdLst>
                <a:gd name="T0" fmla="*/ 41 w 291"/>
                <a:gd name="T1" fmla="*/ 341 h 536"/>
                <a:gd name="T2" fmla="*/ 86 w 291"/>
                <a:gd name="T3" fmla="*/ 447 h 536"/>
                <a:gd name="T4" fmla="*/ 82 w 291"/>
                <a:gd name="T5" fmla="*/ 536 h 536"/>
                <a:gd name="T6" fmla="*/ 247 w 291"/>
                <a:gd name="T7" fmla="*/ 536 h 536"/>
                <a:gd name="T8" fmla="*/ 289 w 291"/>
                <a:gd name="T9" fmla="*/ 443 h 536"/>
                <a:gd name="T10" fmla="*/ 257 w 291"/>
                <a:gd name="T11" fmla="*/ 384 h 536"/>
                <a:gd name="T12" fmla="*/ 260 w 291"/>
                <a:gd name="T13" fmla="*/ 254 h 536"/>
                <a:gd name="T14" fmla="*/ 191 w 291"/>
                <a:gd name="T15" fmla="*/ 134 h 536"/>
                <a:gd name="T16" fmla="*/ 89 w 291"/>
                <a:gd name="T17" fmla="*/ 63 h 536"/>
                <a:gd name="T18" fmla="*/ 53 w 291"/>
                <a:gd name="T19" fmla="*/ 216 h 536"/>
                <a:gd name="T20" fmla="*/ 41 w 291"/>
                <a:gd name="T21" fmla="*/ 34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1" h="536">
                  <a:moveTo>
                    <a:pt x="41" y="341"/>
                  </a:moveTo>
                  <a:cubicBezTo>
                    <a:pt x="82" y="372"/>
                    <a:pt x="114" y="392"/>
                    <a:pt x="86" y="447"/>
                  </a:cubicBezTo>
                  <a:cubicBezTo>
                    <a:pt x="71" y="477"/>
                    <a:pt x="71" y="511"/>
                    <a:pt x="82" y="536"/>
                  </a:cubicBezTo>
                  <a:cubicBezTo>
                    <a:pt x="247" y="536"/>
                    <a:pt x="247" y="536"/>
                    <a:pt x="247" y="536"/>
                  </a:cubicBezTo>
                  <a:cubicBezTo>
                    <a:pt x="274" y="514"/>
                    <a:pt x="291" y="480"/>
                    <a:pt x="289" y="443"/>
                  </a:cubicBezTo>
                  <a:cubicBezTo>
                    <a:pt x="287" y="420"/>
                    <a:pt x="279" y="398"/>
                    <a:pt x="257" y="384"/>
                  </a:cubicBezTo>
                  <a:cubicBezTo>
                    <a:pt x="189" y="341"/>
                    <a:pt x="266" y="310"/>
                    <a:pt x="260" y="254"/>
                  </a:cubicBezTo>
                  <a:cubicBezTo>
                    <a:pt x="254" y="188"/>
                    <a:pt x="191" y="183"/>
                    <a:pt x="191" y="134"/>
                  </a:cubicBezTo>
                  <a:cubicBezTo>
                    <a:pt x="192" y="66"/>
                    <a:pt x="129" y="0"/>
                    <a:pt x="89" y="63"/>
                  </a:cubicBezTo>
                  <a:cubicBezTo>
                    <a:pt x="49" y="127"/>
                    <a:pt x="98" y="179"/>
                    <a:pt x="53" y="216"/>
                  </a:cubicBezTo>
                  <a:cubicBezTo>
                    <a:pt x="9" y="254"/>
                    <a:pt x="0" y="310"/>
                    <a:pt x="41" y="34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s1ídè">
              <a:extLst>
                <a:ext uri="{FF2B5EF4-FFF2-40B4-BE49-F238E27FC236}">
                  <a16:creationId xmlns:a16="http://schemas.microsoft.com/office/drawing/2014/main" id="{6E043DC4-DABE-4C73-9D54-3C2DDBFE7CBB}"/>
                </a:ext>
              </a:extLst>
            </p:cNvPr>
            <p:cNvSpPr/>
            <p:nvPr/>
          </p:nvSpPr>
          <p:spPr bwMode="auto">
            <a:xfrm>
              <a:off x="5200651" y="4306888"/>
              <a:ext cx="190500" cy="1193800"/>
            </a:xfrm>
            <a:custGeom>
              <a:avLst/>
              <a:gdLst>
                <a:gd name="T0" fmla="*/ 50 w 62"/>
                <a:gd name="T1" fmla="*/ 389 h 389"/>
                <a:gd name="T2" fmla="*/ 62 w 62"/>
                <a:gd name="T3" fmla="*/ 389 h 389"/>
                <a:gd name="T4" fmla="*/ 12 w 62"/>
                <a:gd name="T5" fmla="*/ 5 h 389"/>
                <a:gd name="T6" fmla="*/ 6 w 62"/>
                <a:gd name="T7" fmla="*/ 0 h 389"/>
                <a:gd name="T8" fmla="*/ 1 w 62"/>
                <a:gd name="T9" fmla="*/ 7 h 389"/>
                <a:gd name="T10" fmla="*/ 50 w 62"/>
                <a:gd name="T11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89">
                  <a:moveTo>
                    <a:pt x="50" y="389"/>
                  </a:moveTo>
                  <a:cubicBezTo>
                    <a:pt x="62" y="389"/>
                    <a:pt x="62" y="389"/>
                    <a:pt x="62" y="38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3"/>
                    <a:pt x="1" y="7"/>
                  </a:cubicBezTo>
                  <a:lnTo>
                    <a:pt x="50" y="389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ís1ídé">
              <a:extLst>
                <a:ext uri="{FF2B5EF4-FFF2-40B4-BE49-F238E27FC236}">
                  <a16:creationId xmlns:a16="http://schemas.microsoft.com/office/drawing/2014/main" id="{F3A6FA3C-211D-4170-A58C-96AC726ED494}"/>
                </a:ext>
              </a:extLst>
            </p:cNvPr>
            <p:cNvSpPr/>
            <p:nvPr/>
          </p:nvSpPr>
          <p:spPr bwMode="auto">
            <a:xfrm>
              <a:off x="3478214" y="3844925"/>
              <a:ext cx="420688" cy="1658938"/>
            </a:xfrm>
            <a:custGeom>
              <a:avLst/>
              <a:gdLst>
                <a:gd name="T0" fmla="*/ 137 w 137"/>
                <a:gd name="T1" fmla="*/ 541 h 541"/>
                <a:gd name="T2" fmla="*/ 43 w 137"/>
                <a:gd name="T3" fmla="*/ 11 h 541"/>
                <a:gd name="T4" fmla="*/ 40 w 137"/>
                <a:gd name="T5" fmla="*/ 2 h 541"/>
                <a:gd name="T6" fmla="*/ 31 w 137"/>
                <a:gd name="T7" fmla="*/ 5 h 541"/>
                <a:gd name="T8" fmla="*/ 28 w 137"/>
                <a:gd name="T9" fmla="*/ 254 h 541"/>
                <a:gd name="T10" fmla="*/ 122 w 137"/>
                <a:gd name="T11" fmla="*/ 541 h 541"/>
                <a:gd name="T12" fmla="*/ 137 w 137"/>
                <a:gd name="T1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41">
                  <a:moveTo>
                    <a:pt x="137" y="541"/>
                  </a:moveTo>
                  <a:cubicBezTo>
                    <a:pt x="32" y="283"/>
                    <a:pt x="0" y="100"/>
                    <a:pt x="43" y="11"/>
                  </a:cubicBezTo>
                  <a:cubicBezTo>
                    <a:pt x="45" y="8"/>
                    <a:pt x="44" y="4"/>
                    <a:pt x="40" y="2"/>
                  </a:cubicBezTo>
                  <a:cubicBezTo>
                    <a:pt x="37" y="0"/>
                    <a:pt x="32" y="2"/>
                    <a:pt x="31" y="5"/>
                  </a:cubicBezTo>
                  <a:cubicBezTo>
                    <a:pt x="4" y="59"/>
                    <a:pt x="3" y="142"/>
                    <a:pt x="28" y="254"/>
                  </a:cubicBezTo>
                  <a:cubicBezTo>
                    <a:pt x="46" y="335"/>
                    <a:pt x="78" y="431"/>
                    <a:pt x="122" y="541"/>
                  </a:cubicBezTo>
                  <a:lnTo>
                    <a:pt x="137" y="541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îṣ1ïḓe">
              <a:extLst>
                <a:ext uri="{FF2B5EF4-FFF2-40B4-BE49-F238E27FC236}">
                  <a16:creationId xmlns:a16="http://schemas.microsoft.com/office/drawing/2014/main" id="{A94785B4-E58D-4001-A21F-F8115212047E}"/>
                </a:ext>
              </a:extLst>
            </p:cNvPr>
            <p:cNvSpPr/>
            <p:nvPr/>
          </p:nvSpPr>
          <p:spPr bwMode="auto">
            <a:xfrm>
              <a:off x="3257551" y="4046538"/>
              <a:ext cx="292100" cy="325438"/>
            </a:xfrm>
            <a:custGeom>
              <a:avLst/>
              <a:gdLst>
                <a:gd name="T0" fmla="*/ 86 w 95"/>
                <a:gd name="T1" fmla="*/ 87 h 106"/>
                <a:gd name="T2" fmla="*/ 0 w 95"/>
                <a:gd name="T3" fmla="*/ 4 h 106"/>
                <a:gd name="T4" fmla="*/ 86 w 95"/>
                <a:gd name="T5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106">
                  <a:moveTo>
                    <a:pt x="86" y="87"/>
                  </a:moveTo>
                  <a:cubicBezTo>
                    <a:pt x="86" y="87"/>
                    <a:pt x="30" y="106"/>
                    <a:pt x="0" y="4"/>
                  </a:cubicBezTo>
                  <a:cubicBezTo>
                    <a:pt x="0" y="4"/>
                    <a:pt x="95" y="0"/>
                    <a:pt x="86" y="87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íSḻíḋè">
              <a:extLst>
                <a:ext uri="{FF2B5EF4-FFF2-40B4-BE49-F238E27FC236}">
                  <a16:creationId xmlns:a16="http://schemas.microsoft.com/office/drawing/2014/main" id="{2606DCC1-D144-4FD5-A7F6-A02D3881F5F7}"/>
                </a:ext>
              </a:extLst>
            </p:cNvPr>
            <p:cNvSpPr/>
            <p:nvPr/>
          </p:nvSpPr>
          <p:spPr bwMode="auto">
            <a:xfrm>
              <a:off x="3494089" y="4197350"/>
              <a:ext cx="334963" cy="290513"/>
            </a:xfrm>
            <a:custGeom>
              <a:avLst/>
              <a:gdLst>
                <a:gd name="T0" fmla="*/ 22 w 109"/>
                <a:gd name="T1" fmla="*/ 91 h 95"/>
                <a:gd name="T2" fmla="*/ 99 w 109"/>
                <a:gd name="T3" fmla="*/ 0 h 95"/>
                <a:gd name="T4" fmla="*/ 22 w 109"/>
                <a:gd name="T5" fmla="*/ 9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22" y="91"/>
                  </a:moveTo>
                  <a:cubicBezTo>
                    <a:pt x="22" y="91"/>
                    <a:pt x="0" y="35"/>
                    <a:pt x="99" y="0"/>
                  </a:cubicBezTo>
                  <a:cubicBezTo>
                    <a:pt x="99" y="0"/>
                    <a:pt x="109" y="95"/>
                    <a:pt x="22" y="9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ṣḻïdê">
              <a:extLst>
                <a:ext uri="{FF2B5EF4-FFF2-40B4-BE49-F238E27FC236}">
                  <a16:creationId xmlns:a16="http://schemas.microsoft.com/office/drawing/2014/main" id="{92341742-85C1-4FCE-99A4-AA21E19A8623}"/>
                </a:ext>
              </a:extLst>
            </p:cNvPr>
            <p:cNvSpPr/>
            <p:nvPr/>
          </p:nvSpPr>
          <p:spPr bwMode="auto">
            <a:xfrm>
              <a:off x="3429001" y="3660775"/>
              <a:ext cx="374650" cy="339725"/>
            </a:xfrm>
            <a:custGeom>
              <a:avLst/>
              <a:gdLst>
                <a:gd name="T0" fmla="*/ 39 w 122"/>
                <a:gd name="T1" fmla="*/ 111 h 111"/>
                <a:gd name="T2" fmla="*/ 82 w 122"/>
                <a:gd name="T3" fmla="*/ 0 h 111"/>
                <a:gd name="T4" fmla="*/ 39 w 122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11">
                  <a:moveTo>
                    <a:pt x="39" y="111"/>
                  </a:moveTo>
                  <a:cubicBezTo>
                    <a:pt x="39" y="111"/>
                    <a:pt x="0" y="66"/>
                    <a:pt x="82" y="0"/>
                  </a:cubicBezTo>
                  <a:cubicBezTo>
                    <a:pt x="82" y="0"/>
                    <a:pt x="122" y="86"/>
                    <a:pt x="39" y="111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ṡ1iḓé">
              <a:extLst>
                <a:ext uri="{FF2B5EF4-FFF2-40B4-BE49-F238E27FC236}">
                  <a16:creationId xmlns:a16="http://schemas.microsoft.com/office/drawing/2014/main" id="{9C81B0F7-1699-4963-93F9-C62EF38116EE}"/>
                </a:ext>
              </a:extLst>
            </p:cNvPr>
            <p:cNvSpPr/>
            <p:nvPr/>
          </p:nvSpPr>
          <p:spPr bwMode="auto">
            <a:xfrm>
              <a:off x="3294064" y="4543425"/>
              <a:ext cx="334963" cy="374650"/>
            </a:xfrm>
            <a:custGeom>
              <a:avLst/>
              <a:gdLst>
                <a:gd name="T0" fmla="*/ 109 w 109"/>
                <a:gd name="T1" fmla="*/ 85 h 122"/>
                <a:gd name="T2" fmla="*/ 0 w 109"/>
                <a:gd name="T3" fmla="*/ 37 h 122"/>
                <a:gd name="T4" fmla="*/ 109 w 109"/>
                <a:gd name="T5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22">
                  <a:moveTo>
                    <a:pt x="109" y="85"/>
                  </a:moveTo>
                  <a:cubicBezTo>
                    <a:pt x="109" y="85"/>
                    <a:pt x="62" y="122"/>
                    <a:pt x="0" y="37"/>
                  </a:cubicBezTo>
                  <a:cubicBezTo>
                    <a:pt x="0" y="37"/>
                    <a:pt x="88" y="0"/>
                    <a:pt x="109" y="8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$ḷiďe">
              <a:extLst>
                <a:ext uri="{FF2B5EF4-FFF2-40B4-BE49-F238E27FC236}">
                  <a16:creationId xmlns:a16="http://schemas.microsoft.com/office/drawing/2014/main" id="{1D384FE7-D098-4767-A8DF-84F0DD1CCBBF}"/>
                </a:ext>
              </a:extLst>
            </p:cNvPr>
            <p:cNvSpPr/>
            <p:nvPr/>
          </p:nvSpPr>
          <p:spPr bwMode="auto">
            <a:xfrm>
              <a:off x="3595689" y="4648200"/>
              <a:ext cx="361950" cy="315913"/>
            </a:xfrm>
            <a:custGeom>
              <a:avLst/>
              <a:gdLst>
                <a:gd name="T0" fmla="*/ 32 w 118"/>
                <a:gd name="T1" fmla="*/ 103 h 103"/>
                <a:gd name="T2" fmla="*/ 92 w 118"/>
                <a:gd name="T3" fmla="*/ 0 h 103"/>
                <a:gd name="T4" fmla="*/ 32 w 118"/>
                <a:gd name="T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03">
                  <a:moveTo>
                    <a:pt x="32" y="103"/>
                  </a:moveTo>
                  <a:cubicBezTo>
                    <a:pt x="32" y="103"/>
                    <a:pt x="0" y="52"/>
                    <a:pt x="92" y="0"/>
                  </a:cubicBezTo>
                  <a:cubicBezTo>
                    <a:pt x="92" y="0"/>
                    <a:pt x="118" y="92"/>
                    <a:pt x="32" y="103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ş1ídè">
              <a:extLst>
                <a:ext uri="{FF2B5EF4-FFF2-40B4-BE49-F238E27FC236}">
                  <a16:creationId xmlns:a16="http://schemas.microsoft.com/office/drawing/2014/main" id="{2F817E3A-B411-4352-99A9-5F0205CD31E2}"/>
                </a:ext>
              </a:extLst>
            </p:cNvPr>
            <p:cNvSpPr/>
            <p:nvPr/>
          </p:nvSpPr>
          <p:spPr bwMode="auto">
            <a:xfrm>
              <a:off x="3421064" y="4933950"/>
              <a:ext cx="336550" cy="373063"/>
            </a:xfrm>
            <a:custGeom>
              <a:avLst/>
              <a:gdLst>
                <a:gd name="T0" fmla="*/ 110 w 110"/>
                <a:gd name="T1" fmla="*/ 84 h 122"/>
                <a:gd name="T2" fmla="*/ 0 w 110"/>
                <a:gd name="T3" fmla="*/ 38 h 122"/>
                <a:gd name="T4" fmla="*/ 110 w 110"/>
                <a:gd name="T5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" h="122">
                  <a:moveTo>
                    <a:pt x="110" y="84"/>
                  </a:moveTo>
                  <a:cubicBezTo>
                    <a:pt x="110" y="84"/>
                    <a:pt x="64" y="122"/>
                    <a:pt x="0" y="38"/>
                  </a:cubicBezTo>
                  <a:cubicBezTo>
                    <a:pt x="0" y="38"/>
                    <a:pt x="88" y="0"/>
                    <a:pt x="110" y="84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ŝḷîḋê">
              <a:extLst>
                <a:ext uri="{FF2B5EF4-FFF2-40B4-BE49-F238E27FC236}">
                  <a16:creationId xmlns:a16="http://schemas.microsoft.com/office/drawing/2014/main" id="{D19765FA-FB19-4A8E-8DB9-9869706B9EB5}"/>
                </a:ext>
              </a:extLst>
            </p:cNvPr>
            <p:cNvSpPr/>
            <p:nvPr/>
          </p:nvSpPr>
          <p:spPr bwMode="auto">
            <a:xfrm>
              <a:off x="6097589" y="3957638"/>
              <a:ext cx="798513" cy="1524000"/>
            </a:xfrm>
            <a:custGeom>
              <a:avLst/>
              <a:gdLst>
                <a:gd name="T0" fmla="*/ 260 w 260"/>
                <a:gd name="T1" fmla="*/ 492 h 497"/>
                <a:gd name="T2" fmla="*/ 25 w 260"/>
                <a:gd name="T3" fmla="*/ 9 h 497"/>
                <a:gd name="T4" fmla="*/ 19 w 260"/>
                <a:gd name="T5" fmla="*/ 1 h 497"/>
                <a:gd name="T6" fmla="*/ 11 w 260"/>
                <a:gd name="T7" fmla="*/ 7 h 497"/>
                <a:gd name="T8" fmla="*/ 76 w 260"/>
                <a:gd name="T9" fmla="*/ 246 h 497"/>
                <a:gd name="T10" fmla="*/ 245 w 260"/>
                <a:gd name="T11" fmla="*/ 497 h 497"/>
                <a:gd name="T12" fmla="*/ 260 w 260"/>
                <a:gd name="T13" fmla="*/ 49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497">
                  <a:moveTo>
                    <a:pt x="260" y="492"/>
                  </a:moveTo>
                  <a:cubicBezTo>
                    <a:pt x="88" y="273"/>
                    <a:pt x="7" y="107"/>
                    <a:pt x="25" y="9"/>
                  </a:cubicBezTo>
                  <a:cubicBezTo>
                    <a:pt x="26" y="5"/>
                    <a:pt x="23" y="1"/>
                    <a:pt x="19" y="1"/>
                  </a:cubicBezTo>
                  <a:cubicBezTo>
                    <a:pt x="15" y="0"/>
                    <a:pt x="12" y="3"/>
                    <a:pt x="11" y="7"/>
                  </a:cubicBezTo>
                  <a:cubicBezTo>
                    <a:pt x="0" y="65"/>
                    <a:pt x="22" y="146"/>
                    <a:pt x="76" y="246"/>
                  </a:cubicBezTo>
                  <a:cubicBezTo>
                    <a:pt x="116" y="320"/>
                    <a:pt x="172" y="404"/>
                    <a:pt x="245" y="497"/>
                  </a:cubicBezTo>
                  <a:lnTo>
                    <a:pt x="260" y="492"/>
                  </a:lnTo>
                  <a:close/>
                </a:path>
              </a:pathLst>
            </a:custGeom>
            <a:solidFill>
              <a:srgbClr val="D4D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şḻîdè">
              <a:extLst>
                <a:ext uri="{FF2B5EF4-FFF2-40B4-BE49-F238E27FC236}">
                  <a16:creationId xmlns:a16="http://schemas.microsoft.com/office/drawing/2014/main" id="{F37E863B-D4DF-416F-B18C-C8BF060488DD}"/>
                </a:ext>
              </a:extLst>
            </p:cNvPr>
            <p:cNvSpPr/>
            <p:nvPr/>
          </p:nvSpPr>
          <p:spPr bwMode="auto">
            <a:xfrm>
              <a:off x="5883276" y="4164013"/>
              <a:ext cx="322263" cy="368300"/>
            </a:xfrm>
            <a:custGeom>
              <a:avLst/>
              <a:gdLst>
                <a:gd name="T0" fmla="*/ 105 w 105"/>
                <a:gd name="T1" fmla="*/ 86 h 120"/>
                <a:gd name="T2" fmla="*/ 0 w 105"/>
                <a:gd name="T3" fmla="*/ 30 h 120"/>
                <a:gd name="T4" fmla="*/ 105 w 105"/>
                <a:gd name="T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20">
                  <a:moveTo>
                    <a:pt x="105" y="86"/>
                  </a:moveTo>
                  <a:cubicBezTo>
                    <a:pt x="105" y="86"/>
                    <a:pt x="56" y="120"/>
                    <a:pt x="0" y="30"/>
                  </a:cubicBezTo>
                  <a:cubicBezTo>
                    <a:pt x="0" y="30"/>
                    <a:pt x="90" y="0"/>
                    <a:pt x="105" y="86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íṩ1iďé">
              <a:extLst>
                <a:ext uri="{FF2B5EF4-FFF2-40B4-BE49-F238E27FC236}">
                  <a16:creationId xmlns:a16="http://schemas.microsoft.com/office/drawing/2014/main" id="{B594EC72-7140-4064-80D8-AE6131E74FC3}"/>
                </a:ext>
              </a:extLst>
            </p:cNvPr>
            <p:cNvSpPr/>
            <p:nvPr/>
          </p:nvSpPr>
          <p:spPr bwMode="auto">
            <a:xfrm>
              <a:off x="6173789" y="4240213"/>
              <a:ext cx="374650" cy="331788"/>
            </a:xfrm>
            <a:custGeom>
              <a:avLst/>
              <a:gdLst>
                <a:gd name="T0" fmla="*/ 37 w 122"/>
                <a:gd name="T1" fmla="*/ 108 h 108"/>
                <a:gd name="T2" fmla="*/ 86 w 122"/>
                <a:gd name="T3" fmla="*/ 0 h 108"/>
                <a:gd name="T4" fmla="*/ 37 w 122"/>
                <a:gd name="T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108">
                  <a:moveTo>
                    <a:pt x="37" y="108"/>
                  </a:moveTo>
                  <a:cubicBezTo>
                    <a:pt x="37" y="108"/>
                    <a:pt x="0" y="61"/>
                    <a:pt x="86" y="0"/>
                  </a:cubicBezTo>
                  <a:cubicBezTo>
                    <a:pt x="86" y="0"/>
                    <a:pt x="122" y="88"/>
                    <a:pt x="37" y="108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ṥḻídè">
              <a:extLst>
                <a:ext uri="{FF2B5EF4-FFF2-40B4-BE49-F238E27FC236}">
                  <a16:creationId xmlns:a16="http://schemas.microsoft.com/office/drawing/2014/main" id="{AFCDA58A-CF6A-471B-9B49-37BF79DC935D}"/>
                </a:ext>
              </a:extLst>
            </p:cNvPr>
            <p:cNvSpPr/>
            <p:nvPr/>
          </p:nvSpPr>
          <p:spPr bwMode="auto">
            <a:xfrm>
              <a:off x="5992814" y="3756025"/>
              <a:ext cx="377825" cy="365125"/>
            </a:xfrm>
            <a:custGeom>
              <a:avLst/>
              <a:gdLst>
                <a:gd name="T0" fmla="*/ 50 w 123"/>
                <a:gd name="T1" fmla="*/ 119 h 119"/>
                <a:gd name="T2" fmla="*/ 61 w 123"/>
                <a:gd name="T3" fmla="*/ 0 h 119"/>
                <a:gd name="T4" fmla="*/ 50 w 123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19">
                  <a:moveTo>
                    <a:pt x="50" y="119"/>
                  </a:moveTo>
                  <a:cubicBezTo>
                    <a:pt x="50" y="119"/>
                    <a:pt x="0" y="86"/>
                    <a:pt x="61" y="0"/>
                  </a:cubicBezTo>
                  <a:cubicBezTo>
                    <a:pt x="61" y="0"/>
                    <a:pt x="123" y="72"/>
                    <a:pt x="50" y="119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í$1îḓè">
              <a:extLst>
                <a:ext uri="{FF2B5EF4-FFF2-40B4-BE49-F238E27FC236}">
                  <a16:creationId xmlns:a16="http://schemas.microsoft.com/office/drawing/2014/main" id="{3C72429F-C6F5-45A0-991C-E642E36B53DA}"/>
                </a:ext>
              </a:extLst>
            </p:cNvPr>
            <p:cNvSpPr/>
            <p:nvPr/>
          </p:nvSpPr>
          <p:spPr bwMode="auto">
            <a:xfrm>
              <a:off x="6078539" y="4638675"/>
              <a:ext cx="363538" cy="381000"/>
            </a:xfrm>
            <a:custGeom>
              <a:avLst/>
              <a:gdLst>
                <a:gd name="T0" fmla="*/ 118 w 118"/>
                <a:gd name="T1" fmla="*/ 75 h 124"/>
                <a:gd name="T2" fmla="*/ 0 w 118"/>
                <a:gd name="T3" fmla="*/ 59 h 124"/>
                <a:gd name="T4" fmla="*/ 118 w 118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8" h="124">
                  <a:moveTo>
                    <a:pt x="118" y="75"/>
                  </a:moveTo>
                  <a:cubicBezTo>
                    <a:pt x="118" y="75"/>
                    <a:pt x="83" y="124"/>
                    <a:pt x="0" y="59"/>
                  </a:cubicBezTo>
                  <a:cubicBezTo>
                    <a:pt x="0" y="59"/>
                    <a:pt x="75" y="0"/>
                    <a:pt x="118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íSļíďè">
              <a:extLst>
                <a:ext uri="{FF2B5EF4-FFF2-40B4-BE49-F238E27FC236}">
                  <a16:creationId xmlns:a16="http://schemas.microsoft.com/office/drawing/2014/main" id="{4AA93B90-C302-46DF-BBFF-4E61198F9B83}"/>
                </a:ext>
              </a:extLst>
            </p:cNvPr>
            <p:cNvSpPr/>
            <p:nvPr/>
          </p:nvSpPr>
          <p:spPr bwMode="auto">
            <a:xfrm>
              <a:off x="6410326" y="4654550"/>
              <a:ext cx="384175" cy="352425"/>
            </a:xfrm>
            <a:custGeom>
              <a:avLst/>
              <a:gdLst>
                <a:gd name="T0" fmla="*/ 45 w 125"/>
                <a:gd name="T1" fmla="*/ 115 h 115"/>
                <a:gd name="T2" fmla="*/ 75 w 125"/>
                <a:gd name="T3" fmla="*/ 0 h 115"/>
                <a:gd name="T4" fmla="*/ 45 w 125"/>
                <a:gd name="T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115">
                  <a:moveTo>
                    <a:pt x="45" y="115"/>
                  </a:moveTo>
                  <a:cubicBezTo>
                    <a:pt x="45" y="115"/>
                    <a:pt x="0" y="74"/>
                    <a:pt x="75" y="0"/>
                  </a:cubicBezTo>
                  <a:cubicBezTo>
                    <a:pt x="75" y="0"/>
                    <a:pt x="125" y="81"/>
                    <a:pt x="45" y="11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şliḍê">
              <a:extLst>
                <a:ext uri="{FF2B5EF4-FFF2-40B4-BE49-F238E27FC236}">
                  <a16:creationId xmlns:a16="http://schemas.microsoft.com/office/drawing/2014/main" id="{922E9050-7FA6-495D-8380-A42487798805}"/>
                </a:ext>
              </a:extLst>
            </p:cNvPr>
            <p:cNvSpPr/>
            <p:nvPr/>
          </p:nvSpPr>
          <p:spPr bwMode="auto">
            <a:xfrm>
              <a:off x="6308726" y="4976813"/>
              <a:ext cx="366713" cy="379413"/>
            </a:xfrm>
            <a:custGeom>
              <a:avLst/>
              <a:gdLst>
                <a:gd name="T0" fmla="*/ 119 w 119"/>
                <a:gd name="T1" fmla="*/ 75 h 124"/>
                <a:gd name="T2" fmla="*/ 0 w 119"/>
                <a:gd name="T3" fmla="*/ 61 h 124"/>
                <a:gd name="T4" fmla="*/ 119 w 119"/>
                <a:gd name="T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24">
                  <a:moveTo>
                    <a:pt x="119" y="75"/>
                  </a:moveTo>
                  <a:cubicBezTo>
                    <a:pt x="119" y="75"/>
                    <a:pt x="84" y="124"/>
                    <a:pt x="0" y="61"/>
                  </a:cubicBezTo>
                  <a:cubicBezTo>
                    <a:pt x="0" y="61"/>
                    <a:pt x="74" y="0"/>
                    <a:pt x="119" y="75"/>
                  </a:cubicBezTo>
                  <a:close/>
                </a:path>
              </a:pathLst>
            </a:custGeom>
            <a:solidFill>
              <a:srgbClr val="E3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îs1íḓè">
              <a:extLst>
                <a:ext uri="{FF2B5EF4-FFF2-40B4-BE49-F238E27FC236}">
                  <a16:creationId xmlns:a16="http://schemas.microsoft.com/office/drawing/2014/main" id="{CBF7ABDD-DA0E-40C9-AA74-C3A9D2D75AF8}"/>
                </a:ext>
              </a:extLst>
            </p:cNvPr>
            <p:cNvSpPr/>
            <p:nvPr/>
          </p:nvSpPr>
          <p:spPr bwMode="auto">
            <a:xfrm>
              <a:off x="8753476" y="1878013"/>
              <a:ext cx="111125" cy="114300"/>
            </a:xfrm>
            <a:custGeom>
              <a:avLst/>
              <a:gdLst>
                <a:gd name="T0" fmla="*/ 18 w 36"/>
                <a:gd name="T1" fmla="*/ 0 h 37"/>
                <a:gd name="T2" fmla="*/ 36 w 36"/>
                <a:gd name="T3" fmla="*/ 18 h 37"/>
                <a:gd name="T4" fmla="*/ 18 w 36"/>
                <a:gd name="T5" fmla="*/ 37 h 37"/>
                <a:gd name="T6" fmla="*/ 0 w 36"/>
                <a:gd name="T7" fmla="*/ 18 h 37"/>
                <a:gd name="T8" fmla="*/ 18 w 36"/>
                <a:gd name="T9" fmla="*/ 0 h 37"/>
                <a:gd name="T10" fmla="*/ 18 w 36"/>
                <a:gd name="T11" fmla="*/ 31 h 37"/>
                <a:gd name="T12" fmla="*/ 31 w 36"/>
                <a:gd name="T13" fmla="*/ 18 h 37"/>
                <a:gd name="T14" fmla="*/ 18 w 36"/>
                <a:gd name="T15" fmla="*/ 6 h 37"/>
                <a:gd name="T16" fmla="*/ 6 w 36"/>
                <a:gd name="T17" fmla="*/ 18 h 37"/>
                <a:gd name="T18" fmla="*/ 18 w 36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8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1" y="31"/>
                    <a:pt x="18" y="3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iṩ1íḓè">
              <a:extLst>
                <a:ext uri="{FF2B5EF4-FFF2-40B4-BE49-F238E27FC236}">
                  <a16:creationId xmlns:a16="http://schemas.microsoft.com/office/drawing/2014/main" id="{58C2B10A-D6DD-4BDF-941B-B818AC6C2683}"/>
                </a:ext>
              </a:extLst>
            </p:cNvPr>
            <p:cNvSpPr/>
            <p:nvPr/>
          </p:nvSpPr>
          <p:spPr bwMode="auto">
            <a:xfrm>
              <a:off x="8523289" y="1801813"/>
              <a:ext cx="112713" cy="114300"/>
            </a:xfrm>
            <a:custGeom>
              <a:avLst/>
              <a:gdLst>
                <a:gd name="T0" fmla="*/ 18 w 37"/>
                <a:gd name="T1" fmla="*/ 0 h 37"/>
                <a:gd name="T2" fmla="*/ 37 w 37"/>
                <a:gd name="T3" fmla="*/ 19 h 37"/>
                <a:gd name="T4" fmla="*/ 18 w 37"/>
                <a:gd name="T5" fmla="*/ 37 h 37"/>
                <a:gd name="T6" fmla="*/ 0 w 37"/>
                <a:gd name="T7" fmla="*/ 19 h 37"/>
                <a:gd name="T8" fmla="*/ 18 w 37"/>
                <a:gd name="T9" fmla="*/ 0 h 37"/>
                <a:gd name="T10" fmla="*/ 18 w 37"/>
                <a:gd name="T11" fmla="*/ 31 h 37"/>
                <a:gd name="T12" fmla="*/ 31 w 37"/>
                <a:gd name="T13" fmla="*/ 19 h 37"/>
                <a:gd name="T14" fmla="*/ 18 w 37"/>
                <a:gd name="T15" fmla="*/ 6 h 37"/>
                <a:gd name="T16" fmla="*/ 6 w 37"/>
                <a:gd name="T17" fmla="*/ 19 h 37"/>
                <a:gd name="T18" fmla="*/ 18 w 37"/>
                <a:gd name="T1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9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lose/>
                  <a:moveTo>
                    <a:pt x="18" y="31"/>
                  </a:moveTo>
                  <a:cubicBezTo>
                    <a:pt x="25" y="31"/>
                    <a:pt x="31" y="26"/>
                    <a:pt x="31" y="19"/>
                  </a:cubicBezTo>
                  <a:cubicBezTo>
                    <a:pt x="31" y="12"/>
                    <a:pt x="25" y="6"/>
                    <a:pt x="18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26"/>
                    <a:pt x="12" y="31"/>
                    <a:pt x="18" y="31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îṩļiḋê">
              <a:extLst>
                <a:ext uri="{FF2B5EF4-FFF2-40B4-BE49-F238E27FC236}">
                  <a16:creationId xmlns:a16="http://schemas.microsoft.com/office/drawing/2014/main" id="{C25B1DEE-3937-4A45-8EEF-9BE7D56BDF24}"/>
                </a:ext>
              </a:extLst>
            </p:cNvPr>
            <p:cNvSpPr/>
            <p:nvPr/>
          </p:nvSpPr>
          <p:spPr bwMode="auto">
            <a:xfrm>
              <a:off x="8507414" y="1617663"/>
              <a:ext cx="19050" cy="58738"/>
            </a:xfrm>
            <a:custGeom>
              <a:avLst/>
              <a:gdLst>
                <a:gd name="T0" fmla="*/ 3 w 6"/>
                <a:gd name="T1" fmla="*/ 0 h 19"/>
                <a:gd name="T2" fmla="*/ 6 w 6"/>
                <a:gd name="T3" fmla="*/ 3 h 19"/>
                <a:gd name="T4" fmla="*/ 6 w 6"/>
                <a:gd name="T5" fmla="*/ 16 h 19"/>
                <a:gd name="T6" fmla="*/ 3 w 6"/>
                <a:gd name="T7" fmla="*/ 19 h 19"/>
                <a:gd name="T8" fmla="*/ 0 w 6"/>
                <a:gd name="T9" fmla="*/ 16 h 19"/>
                <a:gd name="T10" fmla="*/ 0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9"/>
                    <a:pt x="3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îşlîḋe">
              <a:extLst>
                <a:ext uri="{FF2B5EF4-FFF2-40B4-BE49-F238E27FC236}">
                  <a16:creationId xmlns:a16="http://schemas.microsoft.com/office/drawing/2014/main" id="{462570E7-D30D-49F5-A6BE-F4FE4213B765}"/>
                </a:ext>
              </a:extLst>
            </p:cNvPr>
            <p:cNvSpPr/>
            <p:nvPr/>
          </p:nvSpPr>
          <p:spPr bwMode="auto">
            <a:xfrm>
              <a:off x="8507414" y="1550988"/>
              <a:ext cx="19050" cy="53975"/>
            </a:xfrm>
            <a:custGeom>
              <a:avLst/>
              <a:gdLst>
                <a:gd name="T0" fmla="*/ 3 w 6"/>
                <a:gd name="T1" fmla="*/ 0 h 18"/>
                <a:gd name="T2" fmla="*/ 6 w 6"/>
                <a:gd name="T3" fmla="*/ 3 h 18"/>
                <a:gd name="T4" fmla="*/ 6 w 6"/>
                <a:gd name="T5" fmla="*/ 16 h 18"/>
                <a:gd name="T6" fmla="*/ 3 w 6"/>
                <a:gd name="T7" fmla="*/ 18 h 18"/>
                <a:gd name="T8" fmla="*/ 0 w 6"/>
                <a:gd name="T9" fmla="*/ 16 h 18"/>
                <a:gd name="T10" fmla="*/ 0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ïSļïďê">
              <a:extLst>
                <a:ext uri="{FF2B5EF4-FFF2-40B4-BE49-F238E27FC236}">
                  <a16:creationId xmlns:a16="http://schemas.microsoft.com/office/drawing/2014/main" id="{77A222D3-DF7F-4EFD-AB21-3D65E5571A28}"/>
                </a:ext>
              </a:extLst>
            </p:cNvPr>
            <p:cNvSpPr/>
            <p:nvPr/>
          </p:nvSpPr>
          <p:spPr bwMode="auto">
            <a:xfrm>
              <a:off x="8451851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4 w 17"/>
                <a:gd name="T3" fmla="*/ 0 h 6"/>
                <a:gd name="T4" fmla="*/ 17 w 17"/>
                <a:gd name="T5" fmla="*/ 3 h 6"/>
                <a:gd name="T6" fmla="*/ 14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ṡ1iḑê">
              <a:extLst>
                <a:ext uri="{FF2B5EF4-FFF2-40B4-BE49-F238E27FC236}">
                  <a16:creationId xmlns:a16="http://schemas.microsoft.com/office/drawing/2014/main" id="{0A4F71F9-8B48-4A56-AB65-CF72E7E9BA58}"/>
                </a:ext>
              </a:extLst>
            </p:cNvPr>
            <p:cNvSpPr/>
            <p:nvPr/>
          </p:nvSpPr>
          <p:spPr bwMode="auto">
            <a:xfrm>
              <a:off x="8526464" y="1603375"/>
              <a:ext cx="52388" cy="17463"/>
            </a:xfrm>
            <a:custGeom>
              <a:avLst/>
              <a:gdLst>
                <a:gd name="T0" fmla="*/ 3 w 17"/>
                <a:gd name="T1" fmla="*/ 0 h 6"/>
                <a:gd name="T2" fmla="*/ 15 w 17"/>
                <a:gd name="T3" fmla="*/ 0 h 6"/>
                <a:gd name="T4" fmla="*/ 17 w 17"/>
                <a:gd name="T5" fmla="*/ 3 h 6"/>
                <a:gd name="T6" fmla="*/ 15 w 17"/>
                <a:gd name="T7" fmla="*/ 6 h 6"/>
                <a:gd name="T8" fmla="*/ 3 w 17"/>
                <a:gd name="T9" fmla="*/ 6 h 6"/>
                <a:gd name="T10" fmla="*/ 0 w 17"/>
                <a:gd name="T11" fmla="*/ 3 h 6"/>
                <a:gd name="T12" fmla="*/ 3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2"/>
                    <a:pt x="17" y="3"/>
                  </a:cubicBezTo>
                  <a:cubicBezTo>
                    <a:pt x="17" y="5"/>
                    <a:pt x="16" y="6"/>
                    <a:pt x="1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sľîḓè">
              <a:extLst>
                <a:ext uri="{FF2B5EF4-FFF2-40B4-BE49-F238E27FC236}">
                  <a16:creationId xmlns:a16="http://schemas.microsoft.com/office/drawing/2014/main" id="{D398EEF7-875A-48BE-BF6B-14DCC0C07C0B}"/>
                </a:ext>
              </a:extLst>
            </p:cNvPr>
            <p:cNvSpPr/>
            <p:nvPr/>
          </p:nvSpPr>
          <p:spPr bwMode="auto">
            <a:xfrm>
              <a:off x="8747126" y="1679575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8"/>
                    <a:pt x="4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iSľiďè">
              <a:extLst>
                <a:ext uri="{FF2B5EF4-FFF2-40B4-BE49-F238E27FC236}">
                  <a16:creationId xmlns:a16="http://schemas.microsoft.com/office/drawing/2014/main" id="{2B613C55-8104-4993-BD6E-0357CBF89460}"/>
                </a:ext>
              </a:extLst>
            </p:cNvPr>
            <p:cNvSpPr/>
            <p:nvPr/>
          </p:nvSpPr>
          <p:spPr bwMode="auto">
            <a:xfrm>
              <a:off x="8747126" y="1611313"/>
              <a:ext cx="15875" cy="58738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3 h 19"/>
                <a:gd name="T4" fmla="*/ 5 w 5"/>
                <a:gd name="T5" fmla="*/ 16 h 19"/>
                <a:gd name="T6" fmla="*/ 2 w 5"/>
                <a:gd name="T7" fmla="*/ 19 h 19"/>
                <a:gd name="T8" fmla="*/ 0 w 5"/>
                <a:gd name="T9" fmla="*/ 16 h 19"/>
                <a:gd name="T10" fmla="*/ 0 w 5"/>
                <a:gd name="T11" fmla="*/ 3 h 19"/>
                <a:gd name="T12" fmla="*/ 2 w 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4" y="0"/>
                    <a:pt x="5" y="2"/>
                    <a:pt x="5" y="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4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iḑé">
              <a:extLst>
                <a:ext uri="{FF2B5EF4-FFF2-40B4-BE49-F238E27FC236}">
                  <a16:creationId xmlns:a16="http://schemas.microsoft.com/office/drawing/2014/main" id="{EDD6C610-CC29-4234-A691-C7B385E024D2}"/>
                </a:ext>
              </a:extLst>
            </p:cNvPr>
            <p:cNvSpPr/>
            <p:nvPr/>
          </p:nvSpPr>
          <p:spPr bwMode="auto">
            <a:xfrm>
              <a:off x="8691564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Sḻiḑé">
              <a:extLst>
                <a:ext uri="{FF2B5EF4-FFF2-40B4-BE49-F238E27FC236}">
                  <a16:creationId xmlns:a16="http://schemas.microsoft.com/office/drawing/2014/main" id="{FB35D5D0-ECFA-475E-8329-890770DA704E}"/>
                </a:ext>
              </a:extLst>
            </p:cNvPr>
            <p:cNvSpPr/>
            <p:nvPr/>
          </p:nvSpPr>
          <p:spPr bwMode="auto">
            <a:xfrm>
              <a:off x="8766176" y="1666875"/>
              <a:ext cx="52388" cy="15875"/>
            </a:xfrm>
            <a:custGeom>
              <a:avLst/>
              <a:gdLst>
                <a:gd name="T0" fmla="*/ 3 w 17"/>
                <a:gd name="T1" fmla="*/ 0 h 5"/>
                <a:gd name="T2" fmla="*/ 14 w 17"/>
                <a:gd name="T3" fmla="*/ 0 h 5"/>
                <a:gd name="T4" fmla="*/ 17 w 17"/>
                <a:gd name="T5" fmla="*/ 3 h 5"/>
                <a:gd name="T6" fmla="*/ 14 w 17"/>
                <a:gd name="T7" fmla="*/ 5 h 5"/>
                <a:gd name="T8" fmla="*/ 3 w 17"/>
                <a:gd name="T9" fmla="*/ 5 h 5"/>
                <a:gd name="T10" fmla="*/ 0 w 17"/>
                <a:gd name="T11" fmla="*/ 3 h 5"/>
                <a:gd name="T12" fmla="*/ 3 w 1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śļiďè">
              <a:extLst>
                <a:ext uri="{FF2B5EF4-FFF2-40B4-BE49-F238E27FC236}">
                  <a16:creationId xmlns:a16="http://schemas.microsoft.com/office/drawing/2014/main" id="{37BC6E7A-5B8F-4222-AB73-8DEF3A68A845}"/>
                </a:ext>
              </a:extLst>
            </p:cNvPr>
            <p:cNvSpPr/>
            <p:nvPr/>
          </p:nvSpPr>
          <p:spPr bwMode="auto">
            <a:xfrm>
              <a:off x="3402014" y="1739900"/>
              <a:ext cx="111125" cy="111125"/>
            </a:xfrm>
            <a:custGeom>
              <a:avLst/>
              <a:gdLst>
                <a:gd name="T0" fmla="*/ 36 w 36"/>
                <a:gd name="T1" fmla="*/ 18 h 36"/>
                <a:gd name="T2" fmla="*/ 18 w 36"/>
                <a:gd name="T3" fmla="*/ 36 h 36"/>
                <a:gd name="T4" fmla="*/ 0 w 36"/>
                <a:gd name="T5" fmla="*/ 18 h 36"/>
                <a:gd name="T6" fmla="*/ 18 w 36"/>
                <a:gd name="T7" fmla="*/ 0 h 36"/>
                <a:gd name="T8" fmla="*/ 36 w 36"/>
                <a:gd name="T9" fmla="*/ 18 h 36"/>
                <a:gd name="T10" fmla="*/ 31 w 36"/>
                <a:gd name="T11" fmla="*/ 18 h 36"/>
                <a:gd name="T12" fmla="*/ 18 w 36"/>
                <a:gd name="T13" fmla="*/ 6 h 36"/>
                <a:gd name="T14" fmla="*/ 5 w 36"/>
                <a:gd name="T15" fmla="*/ 18 h 36"/>
                <a:gd name="T16" fmla="*/ 18 w 36"/>
                <a:gd name="T17" fmla="*/ 31 h 36"/>
                <a:gd name="T18" fmla="*/ 31 w 36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36" y="28"/>
                    <a:pt x="2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  <a:moveTo>
                    <a:pt x="31" y="18"/>
                  </a:moveTo>
                  <a:cubicBezTo>
                    <a:pt x="31" y="11"/>
                    <a:pt x="25" y="6"/>
                    <a:pt x="18" y="6"/>
                  </a:cubicBezTo>
                  <a:cubicBezTo>
                    <a:pt x="11" y="6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ṥḻîďe">
              <a:extLst>
                <a:ext uri="{FF2B5EF4-FFF2-40B4-BE49-F238E27FC236}">
                  <a16:creationId xmlns:a16="http://schemas.microsoft.com/office/drawing/2014/main" id="{2B8C1A50-F430-4CE3-BDB6-F3FF8A05AB03}"/>
                </a:ext>
              </a:extLst>
            </p:cNvPr>
            <p:cNvSpPr/>
            <p:nvPr/>
          </p:nvSpPr>
          <p:spPr bwMode="auto">
            <a:xfrm>
              <a:off x="3629026" y="1663700"/>
              <a:ext cx="114300" cy="114300"/>
            </a:xfrm>
            <a:custGeom>
              <a:avLst/>
              <a:gdLst>
                <a:gd name="T0" fmla="*/ 37 w 37"/>
                <a:gd name="T1" fmla="*/ 18 h 37"/>
                <a:gd name="T2" fmla="*/ 19 w 37"/>
                <a:gd name="T3" fmla="*/ 37 h 37"/>
                <a:gd name="T4" fmla="*/ 0 w 37"/>
                <a:gd name="T5" fmla="*/ 18 h 37"/>
                <a:gd name="T6" fmla="*/ 19 w 37"/>
                <a:gd name="T7" fmla="*/ 0 h 37"/>
                <a:gd name="T8" fmla="*/ 37 w 37"/>
                <a:gd name="T9" fmla="*/ 18 h 37"/>
                <a:gd name="T10" fmla="*/ 31 w 37"/>
                <a:gd name="T11" fmla="*/ 18 h 37"/>
                <a:gd name="T12" fmla="*/ 19 w 37"/>
                <a:gd name="T13" fmla="*/ 6 h 37"/>
                <a:gd name="T14" fmla="*/ 6 w 37"/>
                <a:gd name="T15" fmla="*/ 18 h 37"/>
                <a:gd name="T16" fmla="*/ 19 w 37"/>
                <a:gd name="T17" fmla="*/ 31 h 37"/>
                <a:gd name="T18" fmla="*/ 31 w 37"/>
                <a:gd name="T1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29"/>
                    <a:pt x="29" y="37"/>
                    <a:pt x="19" y="37"/>
                  </a:cubicBezTo>
                  <a:cubicBezTo>
                    <a:pt x="9" y="37"/>
                    <a:pt x="0" y="29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lose/>
                  <a:moveTo>
                    <a:pt x="31" y="18"/>
                  </a:moveTo>
                  <a:cubicBezTo>
                    <a:pt x="31" y="12"/>
                    <a:pt x="26" y="6"/>
                    <a:pt x="19" y="6"/>
                  </a:cubicBezTo>
                  <a:cubicBezTo>
                    <a:pt x="12" y="6"/>
                    <a:pt x="6" y="12"/>
                    <a:pt x="6" y="18"/>
                  </a:cubicBezTo>
                  <a:cubicBezTo>
                    <a:pt x="6" y="25"/>
                    <a:pt x="12" y="31"/>
                    <a:pt x="19" y="31"/>
                  </a:cubicBezTo>
                  <a:cubicBezTo>
                    <a:pt x="26" y="31"/>
                    <a:pt x="31" y="25"/>
                    <a:pt x="31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şlïḑe">
              <a:extLst>
                <a:ext uri="{FF2B5EF4-FFF2-40B4-BE49-F238E27FC236}">
                  <a16:creationId xmlns:a16="http://schemas.microsoft.com/office/drawing/2014/main" id="{3D1B199F-BD82-48B0-BC87-1B0D411FEEE8}"/>
                </a:ext>
              </a:extLst>
            </p:cNvPr>
            <p:cNvSpPr/>
            <p:nvPr/>
          </p:nvSpPr>
          <p:spPr bwMode="auto">
            <a:xfrm>
              <a:off x="3740151" y="147955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îṥ1idê">
              <a:extLst>
                <a:ext uri="{FF2B5EF4-FFF2-40B4-BE49-F238E27FC236}">
                  <a16:creationId xmlns:a16="http://schemas.microsoft.com/office/drawing/2014/main" id="{DB41156F-AD21-47F0-9070-6C38A3A4E826}"/>
                </a:ext>
              </a:extLst>
            </p:cNvPr>
            <p:cNvSpPr/>
            <p:nvPr/>
          </p:nvSpPr>
          <p:spPr bwMode="auto">
            <a:xfrm>
              <a:off x="3740151" y="1412875"/>
              <a:ext cx="17463" cy="53975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5 h 18"/>
                <a:gd name="T6" fmla="*/ 3 w 6"/>
                <a:gd name="T7" fmla="*/ 18 h 18"/>
                <a:gd name="T8" fmla="*/ 6 w 6"/>
                <a:gd name="T9" fmla="*/ 15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5" y="18"/>
                    <a:pt x="6" y="17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śḷîḍé">
              <a:extLst>
                <a:ext uri="{FF2B5EF4-FFF2-40B4-BE49-F238E27FC236}">
                  <a16:creationId xmlns:a16="http://schemas.microsoft.com/office/drawing/2014/main" id="{C5B037B7-D4BD-4032-B527-B6A73A9C40E4}"/>
                </a:ext>
              </a:extLst>
            </p:cNvPr>
            <p:cNvSpPr/>
            <p:nvPr/>
          </p:nvSpPr>
          <p:spPr bwMode="auto">
            <a:xfrm>
              <a:off x="3760789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ļîḓè">
              <a:extLst>
                <a:ext uri="{FF2B5EF4-FFF2-40B4-BE49-F238E27FC236}">
                  <a16:creationId xmlns:a16="http://schemas.microsoft.com/office/drawing/2014/main" id="{68B971A7-A580-4032-922C-0691B65015DD}"/>
                </a:ext>
              </a:extLst>
            </p:cNvPr>
            <p:cNvSpPr/>
            <p:nvPr/>
          </p:nvSpPr>
          <p:spPr bwMode="auto">
            <a:xfrm>
              <a:off x="3687764" y="1465263"/>
              <a:ext cx="52388" cy="17463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1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îşliḓè">
              <a:extLst>
                <a:ext uri="{FF2B5EF4-FFF2-40B4-BE49-F238E27FC236}">
                  <a16:creationId xmlns:a16="http://schemas.microsoft.com/office/drawing/2014/main" id="{9640B12A-944D-4D5A-A210-2921AB3CFCA5}"/>
                </a:ext>
              </a:extLst>
            </p:cNvPr>
            <p:cNvSpPr/>
            <p:nvPr/>
          </p:nvSpPr>
          <p:spPr bwMode="auto">
            <a:xfrm>
              <a:off x="3503614" y="1541463"/>
              <a:ext cx="17463" cy="58738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9"/>
                    <a:pt x="3" y="19"/>
                  </a:cubicBezTo>
                  <a:cubicBezTo>
                    <a:pt x="4" y="19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şlïḓé">
              <a:extLst>
                <a:ext uri="{FF2B5EF4-FFF2-40B4-BE49-F238E27FC236}">
                  <a16:creationId xmlns:a16="http://schemas.microsoft.com/office/drawing/2014/main" id="{3057B9B9-F3A7-4C96-B3B5-CB78594E389F}"/>
                </a:ext>
              </a:extLst>
            </p:cNvPr>
            <p:cNvSpPr/>
            <p:nvPr/>
          </p:nvSpPr>
          <p:spPr bwMode="auto">
            <a:xfrm>
              <a:off x="3503614" y="1473200"/>
              <a:ext cx="17463" cy="55563"/>
            </a:xfrm>
            <a:custGeom>
              <a:avLst/>
              <a:gdLst>
                <a:gd name="T0" fmla="*/ 3 w 6"/>
                <a:gd name="T1" fmla="*/ 0 h 18"/>
                <a:gd name="T2" fmla="*/ 0 w 6"/>
                <a:gd name="T3" fmla="*/ 3 h 18"/>
                <a:gd name="T4" fmla="*/ 0 w 6"/>
                <a:gd name="T5" fmla="*/ 16 h 18"/>
                <a:gd name="T6" fmla="*/ 3 w 6"/>
                <a:gd name="T7" fmla="*/ 18 h 18"/>
                <a:gd name="T8" fmla="*/ 6 w 6"/>
                <a:gd name="T9" fmla="*/ 16 h 18"/>
                <a:gd name="T10" fmla="*/ 6 w 6"/>
                <a:gd name="T11" fmla="*/ 3 h 18"/>
                <a:gd name="T12" fmla="*/ 3 w 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4" y="18"/>
                    <a:pt x="6" y="17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ŝļïḍê">
              <a:extLst>
                <a:ext uri="{FF2B5EF4-FFF2-40B4-BE49-F238E27FC236}">
                  <a16:creationId xmlns:a16="http://schemas.microsoft.com/office/drawing/2014/main" id="{9BDD335F-87C1-47B9-ABA0-EF9996DDA8B1}"/>
                </a:ext>
              </a:extLst>
            </p:cNvPr>
            <p:cNvSpPr/>
            <p:nvPr/>
          </p:nvSpPr>
          <p:spPr bwMode="auto">
            <a:xfrm>
              <a:off x="3521076" y="1525588"/>
              <a:ext cx="52388" cy="19050"/>
            </a:xfrm>
            <a:custGeom>
              <a:avLst/>
              <a:gdLst>
                <a:gd name="T0" fmla="*/ 15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5 w 17"/>
                <a:gd name="T9" fmla="*/ 6 h 6"/>
                <a:gd name="T10" fmla="*/ 17 w 17"/>
                <a:gd name="T11" fmla="*/ 3 h 6"/>
                <a:gd name="T12" fmla="*/ 15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5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ṧlîdé">
              <a:extLst>
                <a:ext uri="{FF2B5EF4-FFF2-40B4-BE49-F238E27FC236}">
                  <a16:creationId xmlns:a16="http://schemas.microsoft.com/office/drawing/2014/main" id="{735A8938-64CA-4314-9325-CE3F7EEA3A1E}"/>
                </a:ext>
              </a:extLst>
            </p:cNvPr>
            <p:cNvSpPr/>
            <p:nvPr/>
          </p:nvSpPr>
          <p:spPr bwMode="auto">
            <a:xfrm>
              <a:off x="3448051" y="1525588"/>
              <a:ext cx="52388" cy="19050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6"/>
                    <a:pt x="17" y="5"/>
                    <a:pt x="17" y="3"/>
                  </a:cubicBezTo>
                  <a:cubicBezTo>
                    <a:pt x="17" y="2"/>
                    <a:pt x="16" y="0"/>
                    <a:pt x="14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îṧ1íḓé">
              <a:extLst>
                <a:ext uri="{FF2B5EF4-FFF2-40B4-BE49-F238E27FC236}">
                  <a16:creationId xmlns:a16="http://schemas.microsoft.com/office/drawing/2014/main" id="{87541E11-D54C-440E-881A-D274ED0F11C4}"/>
                </a:ext>
              </a:extLst>
            </p:cNvPr>
            <p:cNvSpPr/>
            <p:nvPr/>
          </p:nvSpPr>
          <p:spPr bwMode="auto">
            <a:xfrm>
              <a:off x="4519614" y="5267325"/>
              <a:ext cx="125413" cy="138113"/>
            </a:xfrm>
            <a:custGeom>
              <a:avLst/>
              <a:gdLst>
                <a:gd name="T0" fmla="*/ 13 w 79"/>
                <a:gd name="T1" fmla="*/ 0 h 87"/>
                <a:gd name="T2" fmla="*/ 0 w 79"/>
                <a:gd name="T3" fmla="*/ 81 h 87"/>
                <a:gd name="T4" fmla="*/ 62 w 79"/>
                <a:gd name="T5" fmla="*/ 87 h 87"/>
                <a:gd name="T6" fmla="*/ 79 w 79"/>
                <a:gd name="T7" fmla="*/ 6 h 87"/>
                <a:gd name="T8" fmla="*/ 13 w 79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7">
                  <a:moveTo>
                    <a:pt x="13" y="0"/>
                  </a:moveTo>
                  <a:lnTo>
                    <a:pt x="0" y="81"/>
                  </a:lnTo>
                  <a:lnTo>
                    <a:pt x="62" y="87"/>
                  </a:lnTo>
                  <a:lnTo>
                    <a:pt x="79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ṧlïdé">
              <a:extLst>
                <a:ext uri="{FF2B5EF4-FFF2-40B4-BE49-F238E27FC236}">
                  <a16:creationId xmlns:a16="http://schemas.microsoft.com/office/drawing/2014/main" id="{1A2F0FBA-CE80-43F9-9501-0D4DB2B713B6}"/>
                </a:ext>
              </a:extLst>
            </p:cNvPr>
            <p:cNvSpPr/>
            <p:nvPr/>
          </p:nvSpPr>
          <p:spPr bwMode="auto">
            <a:xfrm>
              <a:off x="4494214" y="5356225"/>
              <a:ext cx="298450" cy="249238"/>
            </a:xfrm>
            <a:custGeom>
              <a:avLst/>
              <a:gdLst>
                <a:gd name="T0" fmla="*/ 23 w 97"/>
                <a:gd name="T1" fmla="*/ 7 h 81"/>
                <a:gd name="T2" fmla="*/ 43 w 97"/>
                <a:gd name="T3" fmla="*/ 6 h 81"/>
                <a:gd name="T4" fmla="*/ 80 w 97"/>
                <a:gd name="T5" fmla="*/ 48 h 81"/>
                <a:gd name="T6" fmla="*/ 82 w 97"/>
                <a:gd name="T7" fmla="*/ 81 h 81"/>
                <a:gd name="T8" fmla="*/ 0 w 97"/>
                <a:gd name="T9" fmla="*/ 58 h 81"/>
                <a:gd name="T10" fmla="*/ 5 w 97"/>
                <a:gd name="T11" fmla="*/ 11 h 81"/>
                <a:gd name="T12" fmla="*/ 23 w 97"/>
                <a:gd name="T13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1">
                  <a:moveTo>
                    <a:pt x="23" y="7"/>
                  </a:moveTo>
                  <a:cubicBezTo>
                    <a:pt x="23" y="7"/>
                    <a:pt x="39" y="5"/>
                    <a:pt x="43" y="6"/>
                  </a:cubicBezTo>
                  <a:cubicBezTo>
                    <a:pt x="48" y="7"/>
                    <a:pt x="71" y="44"/>
                    <a:pt x="80" y="48"/>
                  </a:cubicBezTo>
                  <a:cubicBezTo>
                    <a:pt x="97" y="54"/>
                    <a:pt x="93" y="81"/>
                    <a:pt x="82" y="81"/>
                  </a:cubicBezTo>
                  <a:cubicBezTo>
                    <a:pt x="50" y="80"/>
                    <a:pt x="0" y="58"/>
                    <a:pt x="0" y="58"/>
                  </a:cubicBezTo>
                  <a:cubicBezTo>
                    <a:pt x="0" y="58"/>
                    <a:pt x="1" y="22"/>
                    <a:pt x="5" y="11"/>
                  </a:cubicBezTo>
                  <a:cubicBezTo>
                    <a:pt x="9" y="0"/>
                    <a:pt x="14" y="9"/>
                    <a:pt x="23" y="7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ṣḷîḑe">
              <a:extLst>
                <a:ext uri="{FF2B5EF4-FFF2-40B4-BE49-F238E27FC236}">
                  <a16:creationId xmlns:a16="http://schemas.microsoft.com/office/drawing/2014/main" id="{A77E70B3-E287-44DE-9C30-76FBEAB79F30}"/>
                </a:ext>
              </a:extLst>
            </p:cNvPr>
            <p:cNvSpPr/>
            <p:nvPr/>
          </p:nvSpPr>
          <p:spPr bwMode="auto">
            <a:xfrm>
              <a:off x="4621214" y="5438775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29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0"/>
                    <a:pt x="8" y="4"/>
                    <a:pt x="15" y="2"/>
                  </a:cubicBezTo>
                  <a:cubicBezTo>
                    <a:pt x="24" y="0"/>
                    <a:pt x="29" y="6"/>
                    <a:pt x="29" y="6"/>
                  </a:cubicBezTo>
                  <a:cubicBezTo>
                    <a:pt x="30" y="7"/>
                    <a:pt x="30" y="9"/>
                    <a:pt x="29" y="9"/>
                  </a:cubicBezTo>
                  <a:cubicBezTo>
                    <a:pt x="28" y="10"/>
                    <a:pt x="27" y="10"/>
                    <a:pt x="26" y="9"/>
                  </a:cubicBezTo>
                  <a:cubicBezTo>
                    <a:pt x="26" y="9"/>
                    <a:pt x="22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ļiḋé">
              <a:extLst>
                <a:ext uri="{FF2B5EF4-FFF2-40B4-BE49-F238E27FC236}">
                  <a16:creationId xmlns:a16="http://schemas.microsoft.com/office/drawing/2014/main" id="{9F512F00-DA9E-455A-A7E7-D064E4540B5E}"/>
                </a:ext>
              </a:extLst>
            </p:cNvPr>
            <p:cNvSpPr/>
            <p:nvPr/>
          </p:nvSpPr>
          <p:spPr bwMode="auto">
            <a:xfrm>
              <a:off x="4605339" y="5414963"/>
              <a:ext cx="92075" cy="46038"/>
            </a:xfrm>
            <a:custGeom>
              <a:avLst/>
              <a:gdLst>
                <a:gd name="T0" fmla="*/ 3 w 30"/>
                <a:gd name="T1" fmla="*/ 15 h 15"/>
                <a:gd name="T2" fmla="*/ 1 w 30"/>
                <a:gd name="T3" fmla="*/ 14 h 15"/>
                <a:gd name="T4" fmla="*/ 1 w 30"/>
                <a:gd name="T5" fmla="*/ 11 h 15"/>
                <a:gd name="T6" fmla="*/ 15 w 30"/>
                <a:gd name="T7" fmla="*/ 2 h 15"/>
                <a:gd name="T8" fmla="*/ 30 w 30"/>
                <a:gd name="T9" fmla="*/ 7 h 15"/>
                <a:gd name="T10" fmla="*/ 29 w 30"/>
                <a:gd name="T11" fmla="*/ 10 h 15"/>
                <a:gd name="T12" fmla="*/ 26 w 30"/>
                <a:gd name="T13" fmla="*/ 10 h 15"/>
                <a:gd name="T14" fmla="*/ 16 w 30"/>
                <a:gd name="T15" fmla="*/ 7 h 15"/>
                <a:gd name="T16" fmla="*/ 4 w 30"/>
                <a:gd name="T17" fmla="*/ 14 h 15"/>
                <a:gd name="T18" fmla="*/ 3 w 3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5">
                  <a:moveTo>
                    <a:pt x="3" y="15"/>
                  </a:moveTo>
                  <a:cubicBezTo>
                    <a:pt x="2" y="15"/>
                    <a:pt x="2" y="15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4" y="0"/>
                    <a:pt x="29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cubicBezTo>
                    <a:pt x="28" y="11"/>
                    <a:pt x="27" y="11"/>
                    <a:pt x="26" y="10"/>
                  </a:cubicBezTo>
                  <a:cubicBezTo>
                    <a:pt x="26" y="9"/>
                    <a:pt x="22" y="5"/>
                    <a:pt x="16" y="7"/>
                  </a:cubicBezTo>
                  <a:cubicBezTo>
                    <a:pt x="10" y="8"/>
                    <a:pt x="4" y="14"/>
                    <a:pt x="4" y="14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ï$ḷîdê">
              <a:extLst>
                <a:ext uri="{FF2B5EF4-FFF2-40B4-BE49-F238E27FC236}">
                  <a16:creationId xmlns:a16="http://schemas.microsoft.com/office/drawing/2014/main" id="{653DDE18-0319-4CF1-9296-4B4BECA25CE6}"/>
                </a:ext>
              </a:extLst>
            </p:cNvPr>
            <p:cNvSpPr/>
            <p:nvPr/>
          </p:nvSpPr>
          <p:spPr bwMode="auto">
            <a:xfrm>
              <a:off x="4641851" y="5461000"/>
              <a:ext cx="92075" cy="42863"/>
            </a:xfrm>
            <a:custGeom>
              <a:avLst/>
              <a:gdLst>
                <a:gd name="T0" fmla="*/ 3 w 30"/>
                <a:gd name="T1" fmla="*/ 14 h 14"/>
                <a:gd name="T2" fmla="*/ 1 w 30"/>
                <a:gd name="T3" fmla="*/ 14 h 14"/>
                <a:gd name="T4" fmla="*/ 1 w 30"/>
                <a:gd name="T5" fmla="*/ 11 h 14"/>
                <a:gd name="T6" fmla="*/ 15 w 30"/>
                <a:gd name="T7" fmla="*/ 2 h 14"/>
                <a:gd name="T8" fmla="*/ 30 w 30"/>
                <a:gd name="T9" fmla="*/ 6 h 14"/>
                <a:gd name="T10" fmla="*/ 29 w 30"/>
                <a:gd name="T11" fmla="*/ 9 h 14"/>
                <a:gd name="T12" fmla="*/ 26 w 30"/>
                <a:gd name="T13" fmla="*/ 9 h 14"/>
                <a:gd name="T14" fmla="*/ 16 w 30"/>
                <a:gd name="T15" fmla="*/ 6 h 14"/>
                <a:gd name="T16" fmla="*/ 4 w 30"/>
                <a:gd name="T17" fmla="*/ 14 h 14"/>
                <a:gd name="T18" fmla="*/ 3 w 30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4">
                  <a:moveTo>
                    <a:pt x="3" y="14"/>
                  </a:moveTo>
                  <a:cubicBezTo>
                    <a:pt x="2" y="14"/>
                    <a:pt x="2" y="14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0"/>
                    <a:pt x="8" y="3"/>
                    <a:pt x="15" y="2"/>
                  </a:cubicBezTo>
                  <a:cubicBezTo>
                    <a:pt x="24" y="0"/>
                    <a:pt x="29" y="6"/>
                    <a:pt x="30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3" y="5"/>
                    <a:pt x="16" y="6"/>
                  </a:cubicBezTo>
                  <a:cubicBezTo>
                    <a:pt x="10" y="7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ḻîḍê">
              <a:extLst>
                <a:ext uri="{FF2B5EF4-FFF2-40B4-BE49-F238E27FC236}">
                  <a16:creationId xmlns:a16="http://schemas.microsoft.com/office/drawing/2014/main" id="{FAB78E1C-26AB-41A0-BD07-CFC19A963DCF}"/>
                </a:ext>
              </a:extLst>
            </p:cNvPr>
            <p:cNvSpPr/>
            <p:nvPr/>
          </p:nvSpPr>
          <p:spPr bwMode="auto">
            <a:xfrm>
              <a:off x="4503739" y="3684588"/>
              <a:ext cx="598488" cy="1641475"/>
            </a:xfrm>
            <a:custGeom>
              <a:avLst/>
              <a:gdLst>
                <a:gd name="T0" fmla="*/ 195 w 195"/>
                <a:gd name="T1" fmla="*/ 42 h 535"/>
                <a:gd name="T2" fmla="*/ 190 w 195"/>
                <a:gd name="T3" fmla="*/ 67 h 535"/>
                <a:gd name="T4" fmla="*/ 187 w 195"/>
                <a:gd name="T5" fmla="*/ 80 h 535"/>
                <a:gd name="T6" fmla="*/ 138 w 195"/>
                <a:gd name="T7" fmla="*/ 292 h 535"/>
                <a:gd name="T8" fmla="*/ 54 w 195"/>
                <a:gd name="T9" fmla="*/ 535 h 535"/>
                <a:gd name="T10" fmla="*/ 13 w 195"/>
                <a:gd name="T11" fmla="*/ 529 h 535"/>
                <a:gd name="T12" fmla="*/ 9 w 195"/>
                <a:gd name="T13" fmla="*/ 528 h 535"/>
                <a:gd name="T14" fmla="*/ 0 w 195"/>
                <a:gd name="T15" fmla="*/ 526 h 535"/>
                <a:gd name="T16" fmla="*/ 39 w 195"/>
                <a:gd name="T17" fmla="*/ 345 h 535"/>
                <a:gd name="T18" fmla="*/ 85 w 195"/>
                <a:gd name="T19" fmla="*/ 73 h 535"/>
                <a:gd name="T20" fmla="*/ 96 w 195"/>
                <a:gd name="T21" fmla="*/ 0 h 535"/>
                <a:gd name="T22" fmla="*/ 195 w 195"/>
                <a:gd name="T23" fmla="*/ 42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535">
                  <a:moveTo>
                    <a:pt x="195" y="42"/>
                  </a:moveTo>
                  <a:cubicBezTo>
                    <a:pt x="195" y="42"/>
                    <a:pt x="193" y="51"/>
                    <a:pt x="190" y="67"/>
                  </a:cubicBezTo>
                  <a:cubicBezTo>
                    <a:pt x="189" y="71"/>
                    <a:pt x="188" y="76"/>
                    <a:pt x="187" y="80"/>
                  </a:cubicBezTo>
                  <a:cubicBezTo>
                    <a:pt x="176" y="132"/>
                    <a:pt x="156" y="226"/>
                    <a:pt x="138" y="292"/>
                  </a:cubicBezTo>
                  <a:cubicBezTo>
                    <a:pt x="113" y="385"/>
                    <a:pt x="54" y="535"/>
                    <a:pt x="54" y="535"/>
                  </a:cubicBezTo>
                  <a:cubicBezTo>
                    <a:pt x="13" y="529"/>
                    <a:pt x="13" y="529"/>
                    <a:pt x="13" y="529"/>
                  </a:cubicBezTo>
                  <a:cubicBezTo>
                    <a:pt x="9" y="528"/>
                    <a:pt x="9" y="528"/>
                    <a:pt x="9" y="528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26"/>
                    <a:pt x="19" y="429"/>
                    <a:pt x="39" y="345"/>
                  </a:cubicBezTo>
                  <a:cubicBezTo>
                    <a:pt x="52" y="290"/>
                    <a:pt x="72" y="157"/>
                    <a:pt x="85" y="73"/>
                  </a:cubicBezTo>
                  <a:cubicBezTo>
                    <a:pt x="91" y="30"/>
                    <a:pt x="96" y="0"/>
                    <a:pt x="96" y="0"/>
                  </a:cubicBezTo>
                  <a:lnTo>
                    <a:pt x="195" y="42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$lîḍê">
              <a:extLst>
                <a:ext uri="{FF2B5EF4-FFF2-40B4-BE49-F238E27FC236}">
                  <a16:creationId xmlns:a16="http://schemas.microsoft.com/office/drawing/2014/main" id="{7ECBEC47-B4E8-4664-BAFE-E9590FDC1B81}"/>
                </a:ext>
              </a:extLst>
            </p:cNvPr>
            <p:cNvSpPr/>
            <p:nvPr/>
          </p:nvSpPr>
          <p:spPr bwMode="auto">
            <a:xfrm>
              <a:off x="4765676" y="3684588"/>
              <a:ext cx="336550" cy="252413"/>
            </a:xfrm>
            <a:custGeom>
              <a:avLst/>
              <a:gdLst>
                <a:gd name="T0" fmla="*/ 110 w 110"/>
                <a:gd name="T1" fmla="*/ 42 h 82"/>
                <a:gd name="T2" fmla="*/ 105 w 110"/>
                <a:gd name="T3" fmla="*/ 67 h 82"/>
                <a:gd name="T4" fmla="*/ 102 w 110"/>
                <a:gd name="T5" fmla="*/ 80 h 82"/>
                <a:gd name="T6" fmla="*/ 0 w 110"/>
                <a:gd name="T7" fmla="*/ 73 h 82"/>
                <a:gd name="T8" fmla="*/ 11 w 110"/>
                <a:gd name="T9" fmla="*/ 0 h 82"/>
                <a:gd name="T10" fmla="*/ 110 w 110"/>
                <a:gd name="T11" fmla="*/ 4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82">
                  <a:moveTo>
                    <a:pt x="110" y="42"/>
                  </a:moveTo>
                  <a:cubicBezTo>
                    <a:pt x="110" y="42"/>
                    <a:pt x="108" y="51"/>
                    <a:pt x="105" y="67"/>
                  </a:cubicBezTo>
                  <a:cubicBezTo>
                    <a:pt x="104" y="71"/>
                    <a:pt x="103" y="76"/>
                    <a:pt x="102" y="80"/>
                  </a:cubicBezTo>
                  <a:cubicBezTo>
                    <a:pt x="83" y="82"/>
                    <a:pt x="31" y="77"/>
                    <a:pt x="0" y="73"/>
                  </a:cubicBezTo>
                  <a:cubicBezTo>
                    <a:pt x="6" y="30"/>
                    <a:pt x="11" y="0"/>
                    <a:pt x="11" y="0"/>
                  </a:cubicBezTo>
                  <a:lnTo>
                    <a:pt x="110" y="42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ṥļiďê">
              <a:extLst>
                <a:ext uri="{FF2B5EF4-FFF2-40B4-BE49-F238E27FC236}">
                  <a16:creationId xmlns:a16="http://schemas.microsoft.com/office/drawing/2014/main" id="{6D01F53F-AA43-40F8-A965-558D925B4A1E}"/>
                </a:ext>
              </a:extLst>
            </p:cNvPr>
            <p:cNvSpPr/>
            <p:nvPr/>
          </p:nvSpPr>
          <p:spPr bwMode="auto">
            <a:xfrm>
              <a:off x="4532314" y="3854450"/>
              <a:ext cx="312738" cy="1452563"/>
            </a:xfrm>
            <a:custGeom>
              <a:avLst/>
              <a:gdLst>
                <a:gd name="T0" fmla="*/ 102 w 102"/>
                <a:gd name="T1" fmla="*/ 1 h 474"/>
                <a:gd name="T2" fmla="*/ 4 w 102"/>
                <a:gd name="T3" fmla="*/ 474 h 474"/>
                <a:gd name="T4" fmla="*/ 0 w 102"/>
                <a:gd name="T5" fmla="*/ 473 h 474"/>
                <a:gd name="T6" fmla="*/ 98 w 102"/>
                <a:gd name="T7" fmla="*/ 0 h 474"/>
                <a:gd name="T8" fmla="*/ 102 w 102"/>
                <a:gd name="T9" fmla="*/ 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74">
                  <a:moveTo>
                    <a:pt x="102" y="1"/>
                  </a:moveTo>
                  <a:cubicBezTo>
                    <a:pt x="101" y="4"/>
                    <a:pt x="58" y="310"/>
                    <a:pt x="4" y="474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54" y="310"/>
                    <a:pt x="97" y="4"/>
                    <a:pt x="98" y="0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išliďê">
              <a:extLst>
                <a:ext uri="{FF2B5EF4-FFF2-40B4-BE49-F238E27FC236}">
                  <a16:creationId xmlns:a16="http://schemas.microsoft.com/office/drawing/2014/main" id="{A6DE2BFF-D385-48EB-A70C-E0C9187625B1}"/>
                </a:ext>
              </a:extLst>
            </p:cNvPr>
            <p:cNvSpPr/>
            <p:nvPr/>
          </p:nvSpPr>
          <p:spPr bwMode="auto">
            <a:xfrm>
              <a:off x="5400676" y="5319713"/>
              <a:ext cx="111125" cy="122238"/>
            </a:xfrm>
            <a:custGeom>
              <a:avLst/>
              <a:gdLst>
                <a:gd name="T0" fmla="*/ 70 w 70"/>
                <a:gd name="T1" fmla="*/ 6 h 77"/>
                <a:gd name="T2" fmla="*/ 68 w 70"/>
                <a:gd name="T3" fmla="*/ 77 h 77"/>
                <a:gd name="T4" fmla="*/ 2 w 70"/>
                <a:gd name="T5" fmla="*/ 73 h 77"/>
                <a:gd name="T6" fmla="*/ 0 w 70"/>
                <a:gd name="T7" fmla="*/ 0 h 77"/>
                <a:gd name="T8" fmla="*/ 70 w 70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7">
                  <a:moveTo>
                    <a:pt x="70" y="6"/>
                  </a:moveTo>
                  <a:lnTo>
                    <a:pt x="68" y="77"/>
                  </a:lnTo>
                  <a:lnTo>
                    <a:pt x="2" y="73"/>
                  </a:lnTo>
                  <a:lnTo>
                    <a:pt x="0" y="0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ṩļíḍè">
              <a:extLst>
                <a:ext uri="{FF2B5EF4-FFF2-40B4-BE49-F238E27FC236}">
                  <a16:creationId xmlns:a16="http://schemas.microsoft.com/office/drawing/2014/main" id="{08D5DECA-B56C-4E13-9F3B-9F282EF8D9BD}"/>
                </a:ext>
              </a:extLst>
            </p:cNvPr>
            <p:cNvSpPr/>
            <p:nvPr/>
          </p:nvSpPr>
          <p:spPr bwMode="auto">
            <a:xfrm>
              <a:off x="5370514" y="5405438"/>
              <a:ext cx="392113" cy="200025"/>
            </a:xfrm>
            <a:custGeom>
              <a:avLst/>
              <a:gdLst>
                <a:gd name="T0" fmla="*/ 36 w 128"/>
                <a:gd name="T1" fmla="*/ 10 h 65"/>
                <a:gd name="T2" fmla="*/ 49 w 128"/>
                <a:gd name="T3" fmla="*/ 1 h 65"/>
                <a:gd name="T4" fmla="*/ 113 w 128"/>
                <a:gd name="T5" fmla="*/ 40 h 65"/>
                <a:gd name="T6" fmla="*/ 122 w 128"/>
                <a:gd name="T7" fmla="*/ 59 h 65"/>
                <a:gd name="T8" fmla="*/ 3 w 128"/>
                <a:gd name="T9" fmla="*/ 56 h 65"/>
                <a:gd name="T10" fmla="*/ 4 w 128"/>
                <a:gd name="T11" fmla="*/ 11 h 65"/>
                <a:gd name="T12" fmla="*/ 36 w 128"/>
                <a:gd name="T1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5">
                  <a:moveTo>
                    <a:pt x="36" y="10"/>
                  </a:moveTo>
                  <a:cubicBezTo>
                    <a:pt x="36" y="10"/>
                    <a:pt x="43" y="1"/>
                    <a:pt x="49" y="1"/>
                  </a:cubicBezTo>
                  <a:cubicBezTo>
                    <a:pt x="55" y="2"/>
                    <a:pt x="98" y="37"/>
                    <a:pt x="113" y="40"/>
                  </a:cubicBezTo>
                  <a:cubicBezTo>
                    <a:pt x="128" y="43"/>
                    <a:pt x="125" y="54"/>
                    <a:pt x="122" y="59"/>
                  </a:cubicBezTo>
                  <a:cubicBezTo>
                    <a:pt x="119" y="65"/>
                    <a:pt x="3" y="56"/>
                    <a:pt x="3" y="56"/>
                  </a:cubicBezTo>
                  <a:cubicBezTo>
                    <a:pt x="3" y="56"/>
                    <a:pt x="0" y="22"/>
                    <a:pt x="4" y="11"/>
                  </a:cubicBezTo>
                  <a:cubicBezTo>
                    <a:pt x="7" y="0"/>
                    <a:pt x="24" y="13"/>
                    <a:pt x="36" y="1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ïŝļiḑe">
              <a:extLst>
                <a:ext uri="{FF2B5EF4-FFF2-40B4-BE49-F238E27FC236}">
                  <a16:creationId xmlns:a16="http://schemas.microsoft.com/office/drawing/2014/main" id="{93E06CEF-F5E9-42CC-816E-00FE6150EC72}"/>
                </a:ext>
              </a:extLst>
            </p:cNvPr>
            <p:cNvSpPr/>
            <p:nvPr/>
          </p:nvSpPr>
          <p:spPr bwMode="auto">
            <a:xfrm>
              <a:off x="5545139" y="5454650"/>
              <a:ext cx="85725" cy="58738"/>
            </a:xfrm>
            <a:custGeom>
              <a:avLst/>
              <a:gdLst>
                <a:gd name="T0" fmla="*/ 3 w 28"/>
                <a:gd name="T1" fmla="*/ 19 h 19"/>
                <a:gd name="T2" fmla="*/ 1 w 28"/>
                <a:gd name="T3" fmla="*/ 19 h 19"/>
                <a:gd name="T4" fmla="*/ 1 w 28"/>
                <a:gd name="T5" fmla="*/ 16 h 19"/>
                <a:gd name="T6" fmla="*/ 12 w 28"/>
                <a:gd name="T7" fmla="*/ 4 h 19"/>
                <a:gd name="T8" fmla="*/ 26 w 28"/>
                <a:gd name="T9" fmla="*/ 5 h 19"/>
                <a:gd name="T10" fmla="*/ 27 w 28"/>
                <a:gd name="T11" fmla="*/ 8 h 19"/>
                <a:gd name="T12" fmla="*/ 24 w 28"/>
                <a:gd name="T13" fmla="*/ 9 h 19"/>
                <a:gd name="T14" fmla="*/ 13 w 28"/>
                <a:gd name="T15" fmla="*/ 8 h 19"/>
                <a:gd name="T16" fmla="*/ 4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5" y="7"/>
                    <a:pt x="12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8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ślîḍè">
              <a:extLst>
                <a:ext uri="{FF2B5EF4-FFF2-40B4-BE49-F238E27FC236}">
                  <a16:creationId xmlns:a16="http://schemas.microsoft.com/office/drawing/2014/main" id="{2113C2B3-D78B-476E-BCBA-4A8BD8BFFAC1}"/>
                </a:ext>
              </a:extLst>
            </p:cNvPr>
            <p:cNvSpPr/>
            <p:nvPr/>
          </p:nvSpPr>
          <p:spPr bwMode="auto">
            <a:xfrm>
              <a:off x="5526089" y="5435600"/>
              <a:ext cx="82550" cy="58738"/>
            </a:xfrm>
            <a:custGeom>
              <a:avLst/>
              <a:gdLst>
                <a:gd name="T0" fmla="*/ 3 w 27"/>
                <a:gd name="T1" fmla="*/ 19 h 19"/>
                <a:gd name="T2" fmla="*/ 1 w 27"/>
                <a:gd name="T3" fmla="*/ 19 h 19"/>
                <a:gd name="T4" fmla="*/ 0 w 27"/>
                <a:gd name="T5" fmla="*/ 16 h 19"/>
                <a:gd name="T6" fmla="*/ 11 w 27"/>
                <a:gd name="T7" fmla="*/ 4 h 19"/>
                <a:gd name="T8" fmla="*/ 26 w 27"/>
                <a:gd name="T9" fmla="*/ 5 h 19"/>
                <a:gd name="T10" fmla="*/ 27 w 27"/>
                <a:gd name="T11" fmla="*/ 8 h 19"/>
                <a:gd name="T12" fmla="*/ 24 w 27"/>
                <a:gd name="T13" fmla="*/ 9 h 19"/>
                <a:gd name="T14" fmla="*/ 13 w 27"/>
                <a:gd name="T15" fmla="*/ 8 h 19"/>
                <a:gd name="T16" fmla="*/ 4 w 27"/>
                <a:gd name="T17" fmla="*/ 18 h 19"/>
                <a:gd name="T18" fmla="*/ 3 w 27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3" y="19"/>
                  </a:moveTo>
                  <a:cubicBezTo>
                    <a:pt x="2" y="19"/>
                    <a:pt x="2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5"/>
                    <a:pt x="5" y="8"/>
                    <a:pt x="11" y="4"/>
                  </a:cubicBezTo>
                  <a:cubicBezTo>
                    <a:pt x="20" y="0"/>
                    <a:pt x="26" y="5"/>
                    <a:pt x="26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4" y="8"/>
                    <a:pt x="19" y="5"/>
                    <a:pt x="13" y="8"/>
                  </a:cubicBezTo>
                  <a:cubicBezTo>
                    <a:pt x="8" y="11"/>
                    <a:pt x="4" y="18"/>
                    <a:pt x="4" y="18"/>
                  </a:cubicBezTo>
                  <a:cubicBezTo>
                    <a:pt x="4" y="18"/>
                    <a:pt x="3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sḻîḓé">
              <a:extLst>
                <a:ext uri="{FF2B5EF4-FFF2-40B4-BE49-F238E27FC236}">
                  <a16:creationId xmlns:a16="http://schemas.microsoft.com/office/drawing/2014/main" id="{88FADBC0-E56B-40EC-83E6-5CCF1C985D59}"/>
                </a:ext>
              </a:extLst>
            </p:cNvPr>
            <p:cNvSpPr/>
            <p:nvPr/>
          </p:nvSpPr>
          <p:spPr bwMode="auto">
            <a:xfrm>
              <a:off x="5568951" y="5470525"/>
              <a:ext cx="85725" cy="57150"/>
            </a:xfrm>
            <a:custGeom>
              <a:avLst/>
              <a:gdLst>
                <a:gd name="T0" fmla="*/ 3 w 28"/>
                <a:gd name="T1" fmla="*/ 19 h 19"/>
                <a:gd name="T2" fmla="*/ 2 w 28"/>
                <a:gd name="T3" fmla="*/ 18 h 19"/>
                <a:gd name="T4" fmla="*/ 1 w 28"/>
                <a:gd name="T5" fmla="*/ 16 h 19"/>
                <a:gd name="T6" fmla="*/ 12 w 28"/>
                <a:gd name="T7" fmla="*/ 4 h 19"/>
                <a:gd name="T8" fmla="*/ 27 w 28"/>
                <a:gd name="T9" fmla="*/ 5 h 19"/>
                <a:gd name="T10" fmla="*/ 27 w 28"/>
                <a:gd name="T11" fmla="*/ 8 h 19"/>
                <a:gd name="T12" fmla="*/ 24 w 28"/>
                <a:gd name="T13" fmla="*/ 8 h 19"/>
                <a:gd name="T14" fmla="*/ 14 w 28"/>
                <a:gd name="T15" fmla="*/ 8 h 19"/>
                <a:gd name="T16" fmla="*/ 5 w 28"/>
                <a:gd name="T17" fmla="*/ 18 h 19"/>
                <a:gd name="T18" fmla="*/ 3 w 28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3" y="19"/>
                  </a:moveTo>
                  <a:cubicBezTo>
                    <a:pt x="3" y="19"/>
                    <a:pt x="2" y="19"/>
                    <a:pt x="2" y="18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5"/>
                    <a:pt x="6" y="7"/>
                    <a:pt x="12" y="4"/>
                  </a:cubicBezTo>
                  <a:cubicBezTo>
                    <a:pt x="20" y="0"/>
                    <a:pt x="27" y="5"/>
                    <a:pt x="27" y="5"/>
                  </a:cubicBezTo>
                  <a:cubicBezTo>
                    <a:pt x="28" y="6"/>
                    <a:pt x="28" y="7"/>
                    <a:pt x="27" y="8"/>
                  </a:cubicBezTo>
                  <a:cubicBezTo>
                    <a:pt x="27" y="9"/>
                    <a:pt x="25" y="9"/>
                    <a:pt x="24" y="8"/>
                  </a:cubicBezTo>
                  <a:cubicBezTo>
                    <a:pt x="24" y="8"/>
                    <a:pt x="20" y="5"/>
                    <a:pt x="14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8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şľïḍe">
              <a:extLst>
                <a:ext uri="{FF2B5EF4-FFF2-40B4-BE49-F238E27FC236}">
                  <a16:creationId xmlns:a16="http://schemas.microsoft.com/office/drawing/2014/main" id="{434257DE-6BE2-421F-9B68-C31D0864E074}"/>
                </a:ext>
              </a:extLst>
            </p:cNvPr>
            <p:cNvSpPr/>
            <p:nvPr/>
          </p:nvSpPr>
          <p:spPr bwMode="auto">
            <a:xfrm>
              <a:off x="5094289" y="3721100"/>
              <a:ext cx="477838" cy="1638300"/>
            </a:xfrm>
            <a:custGeom>
              <a:avLst/>
              <a:gdLst>
                <a:gd name="T0" fmla="*/ 142 w 156"/>
                <a:gd name="T1" fmla="*/ 534 h 534"/>
                <a:gd name="T2" fmla="*/ 108 w 156"/>
                <a:gd name="T3" fmla="*/ 532 h 534"/>
                <a:gd name="T4" fmla="*/ 104 w 156"/>
                <a:gd name="T5" fmla="*/ 531 h 534"/>
                <a:gd name="T6" fmla="*/ 95 w 156"/>
                <a:gd name="T7" fmla="*/ 531 h 534"/>
                <a:gd name="T8" fmla="*/ 66 w 156"/>
                <a:gd name="T9" fmla="*/ 280 h 534"/>
                <a:gd name="T10" fmla="*/ 15 w 156"/>
                <a:gd name="T11" fmla="*/ 67 h 534"/>
                <a:gd name="T12" fmla="*/ 3 w 156"/>
                <a:gd name="T13" fmla="*/ 24 h 534"/>
                <a:gd name="T14" fmla="*/ 0 w 156"/>
                <a:gd name="T15" fmla="*/ 12 h 534"/>
                <a:gd name="T16" fmla="*/ 113 w 156"/>
                <a:gd name="T17" fmla="*/ 0 h 534"/>
                <a:gd name="T18" fmla="*/ 114 w 156"/>
                <a:gd name="T19" fmla="*/ 7 h 534"/>
                <a:gd name="T20" fmla="*/ 121 w 156"/>
                <a:gd name="T21" fmla="*/ 56 h 534"/>
                <a:gd name="T22" fmla="*/ 144 w 156"/>
                <a:gd name="T23" fmla="*/ 257 h 534"/>
                <a:gd name="T24" fmla="*/ 142 w 156"/>
                <a:gd name="T25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34">
                  <a:moveTo>
                    <a:pt x="142" y="534"/>
                  </a:moveTo>
                  <a:cubicBezTo>
                    <a:pt x="108" y="532"/>
                    <a:pt x="108" y="532"/>
                    <a:pt x="108" y="532"/>
                  </a:cubicBezTo>
                  <a:cubicBezTo>
                    <a:pt x="104" y="531"/>
                    <a:pt x="104" y="531"/>
                    <a:pt x="104" y="531"/>
                  </a:cubicBezTo>
                  <a:cubicBezTo>
                    <a:pt x="95" y="531"/>
                    <a:pt x="95" y="531"/>
                    <a:pt x="95" y="531"/>
                  </a:cubicBezTo>
                  <a:cubicBezTo>
                    <a:pt x="95" y="531"/>
                    <a:pt x="73" y="333"/>
                    <a:pt x="66" y="280"/>
                  </a:cubicBezTo>
                  <a:cubicBezTo>
                    <a:pt x="60" y="234"/>
                    <a:pt x="33" y="131"/>
                    <a:pt x="15" y="67"/>
                  </a:cubicBezTo>
                  <a:cubicBezTo>
                    <a:pt x="10" y="49"/>
                    <a:pt x="6" y="33"/>
                    <a:pt x="3" y="24"/>
                  </a:cubicBezTo>
                  <a:cubicBezTo>
                    <a:pt x="1" y="16"/>
                    <a:pt x="0" y="12"/>
                    <a:pt x="0" y="12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4" y="2"/>
                    <a:pt x="114" y="7"/>
                  </a:cubicBezTo>
                  <a:cubicBezTo>
                    <a:pt x="116" y="16"/>
                    <a:pt x="118" y="34"/>
                    <a:pt x="121" y="56"/>
                  </a:cubicBezTo>
                  <a:cubicBezTo>
                    <a:pt x="128" y="116"/>
                    <a:pt x="140" y="209"/>
                    <a:pt x="144" y="257"/>
                  </a:cubicBezTo>
                  <a:cubicBezTo>
                    <a:pt x="156" y="380"/>
                    <a:pt x="142" y="534"/>
                    <a:pt x="142" y="53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s1iḓe">
              <a:extLst>
                <a:ext uri="{FF2B5EF4-FFF2-40B4-BE49-F238E27FC236}">
                  <a16:creationId xmlns:a16="http://schemas.microsoft.com/office/drawing/2014/main" id="{50927C88-82F7-497D-9450-1CBB262347FD}"/>
                </a:ext>
              </a:extLst>
            </p:cNvPr>
            <p:cNvSpPr/>
            <p:nvPr/>
          </p:nvSpPr>
          <p:spPr bwMode="auto">
            <a:xfrm>
              <a:off x="5102226" y="3743325"/>
              <a:ext cx="363538" cy="184150"/>
            </a:xfrm>
            <a:custGeom>
              <a:avLst/>
              <a:gdLst>
                <a:gd name="T0" fmla="*/ 118 w 118"/>
                <a:gd name="T1" fmla="*/ 49 h 60"/>
                <a:gd name="T2" fmla="*/ 12 w 118"/>
                <a:gd name="T3" fmla="*/ 60 h 60"/>
                <a:gd name="T4" fmla="*/ 0 w 118"/>
                <a:gd name="T5" fmla="*/ 17 h 60"/>
                <a:gd name="T6" fmla="*/ 111 w 118"/>
                <a:gd name="T7" fmla="*/ 0 h 60"/>
                <a:gd name="T8" fmla="*/ 118 w 118"/>
                <a:gd name="T9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60">
                  <a:moveTo>
                    <a:pt x="118" y="49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7" y="42"/>
                    <a:pt x="3" y="26"/>
                    <a:pt x="0" y="1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9"/>
                    <a:pt x="115" y="27"/>
                    <a:pt x="118" y="49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šḷïḓé">
              <a:extLst>
                <a:ext uri="{FF2B5EF4-FFF2-40B4-BE49-F238E27FC236}">
                  <a16:creationId xmlns:a16="http://schemas.microsoft.com/office/drawing/2014/main" id="{DD440DDE-395E-40A2-AFB6-1F45EB13ACEB}"/>
                </a:ext>
              </a:extLst>
            </p:cNvPr>
            <p:cNvSpPr/>
            <p:nvPr/>
          </p:nvSpPr>
          <p:spPr bwMode="auto">
            <a:xfrm>
              <a:off x="5180014" y="3871913"/>
              <a:ext cx="244475" cy="1481138"/>
            </a:xfrm>
            <a:custGeom>
              <a:avLst/>
              <a:gdLst>
                <a:gd name="T0" fmla="*/ 80 w 80"/>
                <a:gd name="T1" fmla="*/ 483 h 483"/>
                <a:gd name="T2" fmla="*/ 76 w 80"/>
                <a:gd name="T3" fmla="*/ 482 h 483"/>
                <a:gd name="T4" fmla="*/ 53 w 80"/>
                <a:gd name="T5" fmla="*/ 203 h 483"/>
                <a:gd name="T6" fmla="*/ 0 w 80"/>
                <a:gd name="T7" fmla="*/ 1 h 483"/>
                <a:gd name="T8" fmla="*/ 4 w 80"/>
                <a:gd name="T9" fmla="*/ 0 h 483"/>
                <a:gd name="T10" fmla="*/ 57 w 80"/>
                <a:gd name="T11" fmla="*/ 202 h 483"/>
                <a:gd name="T12" fmla="*/ 80 w 80"/>
                <a:gd name="T13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3">
                  <a:moveTo>
                    <a:pt x="80" y="483"/>
                  </a:moveTo>
                  <a:cubicBezTo>
                    <a:pt x="76" y="482"/>
                    <a:pt x="76" y="482"/>
                    <a:pt x="76" y="482"/>
                  </a:cubicBezTo>
                  <a:cubicBezTo>
                    <a:pt x="73" y="421"/>
                    <a:pt x="66" y="268"/>
                    <a:pt x="53" y="203"/>
                  </a:cubicBezTo>
                  <a:cubicBezTo>
                    <a:pt x="37" y="121"/>
                    <a:pt x="1" y="2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1" y="120"/>
                    <a:pt x="57" y="202"/>
                  </a:cubicBezTo>
                  <a:cubicBezTo>
                    <a:pt x="70" y="267"/>
                    <a:pt x="77" y="421"/>
                    <a:pt x="80" y="48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ś1íḍé">
              <a:extLst>
                <a:ext uri="{FF2B5EF4-FFF2-40B4-BE49-F238E27FC236}">
                  <a16:creationId xmlns:a16="http://schemas.microsoft.com/office/drawing/2014/main" id="{64CD99C4-4A91-4D52-999F-ED1074DAC2E8}"/>
                </a:ext>
              </a:extLst>
            </p:cNvPr>
            <p:cNvSpPr/>
            <p:nvPr/>
          </p:nvSpPr>
          <p:spPr bwMode="auto">
            <a:xfrm>
              <a:off x="5413376" y="2562225"/>
              <a:ext cx="161925" cy="512763"/>
            </a:xfrm>
            <a:custGeom>
              <a:avLst/>
              <a:gdLst>
                <a:gd name="T0" fmla="*/ 53 w 53"/>
                <a:gd name="T1" fmla="*/ 110 h 167"/>
                <a:gd name="T2" fmla="*/ 29 w 53"/>
                <a:gd name="T3" fmla="*/ 0 h 167"/>
                <a:gd name="T4" fmla="*/ 1 w 53"/>
                <a:gd name="T5" fmla="*/ 134 h 167"/>
                <a:gd name="T6" fmla="*/ 14 w 53"/>
                <a:gd name="T7" fmla="*/ 167 h 167"/>
                <a:gd name="T8" fmla="*/ 53 w 53"/>
                <a:gd name="T9" fmla="*/ 11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67">
                  <a:moveTo>
                    <a:pt x="53" y="110"/>
                  </a:moveTo>
                  <a:cubicBezTo>
                    <a:pt x="33" y="50"/>
                    <a:pt x="29" y="0"/>
                    <a:pt x="29" y="0"/>
                  </a:cubicBezTo>
                  <a:cubicBezTo>
                    <a:pt x="0" y="31"/>
                    <a:pt x="1" y="134"/>
                    <a:pt x="1" y="134"/>
                  </a:cubicBezTo>
                  <a:cubicBezTo>
                    <a:pt x="4" y="146"/>
                    <a:pt x="9" y="157"/>
                    <a:pt x="14" y="167"/>
                  </a:cubicBezTo>
                  <a:cubicBezTo>
                    <a:pt x="27" y="148"/>
                    <a:pt x="40" y="129"/>
                    <a:pt x="53" y="1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ṩļïḋê">
              <a:extLst>
                <a:ext uri="{FF2B5EF4-FFF2-40B4-BE49-F238E27FC236}">
                  <a16:creationId xmlns:a16="http://schemas.microsoft.com/office/drawing/2014/main" id="{58415C25-B183-4153-9363-664C3D1B3FF0}"/>
                </a:ext>
              </a:extLst>
            </p:cNvPr>
            <p:cNvSpPr/>
            <p:nvPr/>
          </p:nvSpPr>
          <p:spPr bwMode="auto">
            <a:xfrm>
              <a:off x="4737101" y="2374900"/>
              <a:ext cx="777875" cy="1454150"/>
            </a:xfrm>
            <a:custGeom>
              <a:avLst/>
              <a:gdLst>
                <a:gd name="T0" fmla="*/ 3 w 253"/>
                <a:gd name="T1" fmla="*/ 383 h 474"/>
                <a:gd name="T2" fmla="*/ 3 w 253"/>
                <a:gd name="T3" fmla="*/ 387 h 474"/>
                <a:gd name="T4" fmla="*/ 0 w 253"/>
                <a:gd name="T5" fmla="*/ 449 h 474"/>
                <a:gd name="T6" fmla="*/ 82 w 253"/>
                <a:gd name="T7" fmla="*/ 469 h 474"/>
                <a:gd name="T8" fmla="*/ 86 w 253"/>
                <a:gd name="T9" fmla="*/ 469 h 474"/>
                <a:gd name="T10" fmla="*/ 88 w 253"/>
                <a:gd name="T11" fmla="*/ 470 h 474"/>
                <a:gd name="T12" fmla="*/ 92 w 253"/>
                <a:gd name="T13" fmla="*/ 470 h 474"/>
                <a:gd name="T14" fmla="*/ 97 w 253"/>
                <a:gd name="T15" fmla="*/ 471 h 474"/>
                <a:gd name="T16" fmla="*/ 154 w 253"/>
                <a:gd name="T17" fmla="*/ 473 h 474"/>
                <a:gd name="T18" fmla="*/ 165 w 253"/>
                <a:gd name="T19" fmla="*/ 473 h 474"/>
                <a:gd name="T20" fmla="*/ 166 w 253"/>
                <a:gd name="T21" fmla="*/ 473 h 474"/>
                <a:gd name="T22" fmla="*/ 169 w 253"/>
                <a:gd name="T23" fmla="*/ 473 h 474"/>
                <a:gd name="T24" fmla="*/ 171 w 253"/>
                <a:gd name="T25" fmla="*/ 472 h 474"/>
                <a:gd name="T26" fmla="*/ 237 w 253"/>
                <a:gd name="T27" fmla="*/ 464 h 474"/>
                <a:gd name="T28" fmla="*/ 239 w 253"/>
                <a:gd name="T29" fmla="*/ 442 h 474"/>
                <a:gd name="T30" fmla="*/ 239 w 253"/>
                <a:gd name="T31" fmla="*/ 437 h 474"/>
                <a:gd name="T32" fmla="*/ 239 w 253"/>
                <a:gd name="T33" fmla="*/ 437 h 474"/>
                <a:gd name="T34" fmla="*/ 242 w 253"/>
                <a:gd name="T35" fmla="*/ 388 h 474"/>
                <a:gd name="T36" fmla="*/ 242 w 253"/>
                <a:gd name="T37" fmla="*/ 383 h 474"/>
                <a:gd name="T38" fmla="*/ 244 w 253"/>
                <a:gd name="T39" fmla="*/ 344 h 474"/>
                <a:gd name="T40" fmla="*/ 244 w 253"/>
                <a:gd name="T41" fmla="*/ 339 h 474"/>
                <a:gd name="T42" fmla="*/ 246 w 253"/>
                <a:gd name="T43" fmla="*/ 295 h 474"/>
                <a:gd name="T44" fmla="*/ 248 w 253"/>
                <a:gd name="T45" fmla="*/ 267 h 474"/>
                <a:gd name="T46" fmla="*/ 249 w 253"/>
                <a:gd name="T47" fmla="*/ 239 h 474"/>
                <a:gd name="T48" fmla="*/ 249 w 253"/>
                <a:gd name="T49" fmla="*/ 233 h 474"/>
                <a:gd name="T50" fmla="*/ 248 w 253"/>
                <a:gd name="T51" fmla="*/ 54 h 474"/>
                <a:gd name="T52" fmla="*/ 223 w 253"/>
                <a:gd name="T53" fmla="*/ 31 h 474"/>
                <a:gd name="T54" fmla="*/ 219 w 253"/>
                <a:gd name="T55" fmla="*/ 28 h 474"/>
                <a:gd name="T56" fmla="*/ 170 w 253"/>
                <a:gd name="T57" fmla="*/ 6 h 474"/>
                <a:gd name="T58" fmla="*/ 128 w 253"/>
                <a:gd name="T59" fmla="*/ 0 h 474"/>
                <a:gd name="T60" fmla="*/ 87 w 253"/>
                <a:gd name="T61" fmla="*/ 12 h 474"/>
                <a:gd name="T62" fmla="*/ 81 w 253"/>
                <a:gd name="T63" fmla="*/ 14 h 474"/>
                <a:gd name="T64" fmla="*/ 41 w 253"/>
                <a:gd name="T65" fmla="*/ 37 h 474"/>
                <a:gd name="T66" fmla="*/ 38 w 253"/>
                <a:gd name="T67" fmla="*/ 41 h 474"/>
                <a:gd name="T68" fmla="*/ 36 w 253"/>
                <a:gd name="T69" fmla="*/ 43 h 474"/>
                <a:gd name="T70" fmla="*/ 34 w 253"/>
                <a:gd name="T71" fmla="*/ 47 h 474"/>
                <a:gd name="T72" fmla="*/ 15 w 253"/>
                <a:gd name="T73" fmla="*/ 217 h 474"/>
                <a:gd name="T74" fmla="*/ 13 w 253"/>
                <a:gd name="T75" fmla="*/ 234 h 474"/>
                <a:gd name="T76" fmla="*/ 13 w 253"/>
                <a:gd name="T77" fmla="*/ 242 h 474"/>
                <a:gd name="T78" fmla="*/ 12 w 253"/>
                <a:gd name="T79" fmla="*/ 247 h 474"/>
                <a:gd name="T80" fmla="*/ 12 w 253"/>
                <a:gd name="T81" fmla="*/ 250 h 474"/>
                <a:gd name="T82" fmla="*/ 11 w 253"/>
                <a:gd name="T83" fmla="*/ 263 h 474"/>
                <a:gd name="T84" fmla="*/ 11 w 253"/>
                <a:gd name="T85" fmla="*/ 272 h 474"/>
                <a:gd name="T86" fmla="*/ 3 w 253"/>
                <a:gd name="T87" fmla="*/ 38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" h="474">
                  <a:moveTo>
                    <a:pt x="3" y="383"/>
                  </a:moveTo>
                  <a:cubicBezTo>
                    <a:pt x="3" y="384"/>
                    <a:pt x="3" y="386"/>
                    <a:pt x="3" y="387"/>
                  </a:cubicBezTo>
                  <a:cubicBezTo>
                    <a:pt x="1" y="416"/>
                    <a:pt x="0" y="438"/>
                    <a:pt x="0" y="449"/>
                  </a:cubicBezTo>
                  <a:cubicBezTo>
                    <a:pt x="27" y="458"/>
                    <a:pt x="54" y="465"/>
                    <a:pt x="82" y="469"/>
                  </a:cubicBezTo>
                  <a:cubicBezTo>
                    <a:pt x="83" y="469"/>
                    <a:pt x="85" y="469"/>
                    <a:pt x="86" y="469"/>
                  </a:cubicBezTo>
                  <a:cubicBezTo>
                    <a:pt x="86" y="469"/>
                    <a:pt x="87" y="470"/>
                    <a:pt x="88" y="470"/>
                  </a:cubicBezTo>
                  <a:cubicBezTo>
                    <a:pt x="89" y="470"/>
                    <a:pt x="91" y="470"/>
                    <a:pt x="92" y="470"/>
                  </a:cubicBezTo>
                  <a:cubicBezTo>
                    <a:pt x="94" y="470"/>
                    <a:pt x="96" y="471"/>
                    <a:pt x="97" y="471"/>
                  </a:cubicBezTo>
                  <a:cubicBezTo>
                    <a:pt x="116" y="473"/>
                    <a:pt x="135" y="474"/>
                    <a:pt x="154" y="473"/>
                  </a:cubicBezTo>
                  <a:cubicBezTo>
                    <a:pt x="158" y="473"/>
                    <a:pt x="162" y="473"/>
                    <a:pt x="165" y="473"/>
                  </a:cubicBezTo>
                  <a:cubicBezTo>
                    <a:pt x="166" y="473"/>
                    <a:pt x="166" y="473"/>
                    <a:pt x="166" y="473"/>
                  </a:cubicBezTo>
                  <a:cubicBezTo>
                    <a:pt x="167" y="473"/>
                    <a:pt x="168" y="473"/>
                    <a:pt x="169" y="473"/>
                  </a:cubicBezTo>
                  <a:cubicBezTo>
                    <a:pt x="170" y="473"/>
                    <a:pt x="170" y="472"/>
                    <a:pt x="171" y="472"/>
                  </a:cubicBezTo>
                  <a:cubicBezTo>
                    <a:pt x="193" y="471"/>
                    <a:pt x="215" y="468"/>
                    <a:pt x="237" y="464"/>
                  </a:cubicBezTo>
                  <a:cubicBezTo>
                    <a:pt x="238" y="459"/>
                    <a:pt x="238" y="451"/>
                    <a:pt x="239" y="442"/>
                  </a:cubicBezTo>
                  <a:cubicBezTo>
                    <a:pt x="239" y="440"/>
                    <a:pt x="239" y="439"/>
                    <a:pt x="239" y="437"/>
                  </a:cubicBezTo>
                  <a:cubicBezTo>
                    <a:pt x="239" y="437"/>
                    <a:pt x="239" y="437"/>
                    <a:pt x="239" y="437"/>
                  </a:cubicBezTo>
                  <a:cubicBezTo>
                    <a:pt x="240" y="423"/>
                    <a:pt x="241" y="407"/>
                    <a:pt x="242" y="388"/>
                  </a:cubicBezTo>
                  <a:cubicBezTo>
                    <a:pt x="242" y="387"/>
                    <a:pt x="242" y="385"/>
                    <a:pt x="242" y="383"/>
                  </a:cubicBezTo>
                  <a:cubicBezTo>
                    <a:pt x="243" y="371"/>
                    <a:pt x="243" y="358"/>
                    <a:pt x="244" y="344"/>
                  </a:cubicBezTo>
                  <a:cubicBezTo>
                    <a:pt x="244" y="342"/>
                    <a:pt x="244" y="341"/>
                    <a:pt x="244" y="339"/>
                  </a:cubicBezTo>
                  <a:cubicBezTo>
                    <a:pt x="245" y="325"/>
                    <a:pt x="246" y="310"/>
                    <a:pt x="246" y="295"/>
                  </a:cubicBezTo>
                  <a:cubicBezTo>
                    <a:pt x="247" y="286"/>
                    <a:pt x="247" y="276"/>
                    <a:pt x="248" y="267"/>
                  </a:cubicBezTo>
                  <a:cubicBezTo>
                    <a:pt x="248" y="258"/>
                    <a:pt x="248" y="248"/>
                    <a:pt x="249" y="239"/>
                  </a:cubicBezTo>
                  <a:cubicBezTo>
                    <a:pt x="249" y="237"/>
                    <a:pt x="249" y="235"/>
                    <a:pt x="249" y="233"/>
                  </a:cubicBezTo>
                  <a:cubicBezTo>
                    <a:pt x="252" y="145"/>
                    <a:pt x="253" y="63"/>
                    <a:pt x="248" y="54"/>
                  </a:cubicBezTo>
                  <a:cubicBezTo>
                    <a:pt x="244" y="47"/>
                    <a:pt x="234" y="39"/>
                    <a:pt x="223" y="31"/>
                  </a:cubicBezTo>
                  <a:cubicBezTo>
                    <a:pt x="222" y="30"/>
                    <a:pt x="221" y="29"/>
                    <a:pt x="219" y="28"/>
                  </a:cubicBezTo>
                  <a:cubicBezTo>
                    <a:pt x="214" y="25"/>
                    <a:pt x="175" y="9"/>
                    <a:pt x="170" y="6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87" y="11"/>
                    <a:pt x="87" y="12"/>
                  </a:cubicBezTo>
                  <a:cubicBezTo>
                    <a:pt x="85" y="12"/>
                    <a:pt x="83" y="13"/>
                    <a:pt x="81" y="14"/>
                  </a:cubicBezTo>
                  <a:cubicBezTo>
                    <a:pt x="66" y="22"/>
                    <a:pt x="50" y="30"/>
                    <a:pt x="41" y="37"/>
                  </a:cubicBezTo>
                  <a:cubicBezTo>
                    <a:pt x="40" y="39"/>
                    <a:pt x="39" y="40"/>
                    <a:pt x="38" y="41"/>
                  </a:cubicBezTo>
                  <a:cubicBezTo>
                    <a:pt x="37" y="41"/>
                    <a:pt x="36" y="42"/>
                    <a:pt x="36" y="43"/>
                  </a:cubicBezTo>
                  <a:cubicBezTo>
                    <a:pt x="35" y="44"/>
                    <a:pt x="35" y="45"/>
                    <a:pt x="34" y="47"/>
                  </a:cubicBezTo>
                  <a:cubicBezTo>
                    <a:pt x="28" y="65"/>
                    <a:pt x="21" y="138"/>
                    <a:pt x="15" y="217"/>
                  </a:cubicBezTo>
                  <a:cubicBezTo>
                    <a:pt x="14" y="223"/>
                    <a:pt x="14" y="229"/>
                    <a:pt x="13" y="234"/>
                  </a:cubicBezTo>
                  <a:cubicBezTo>
                    <a:pt x="13" y="237"/>
                    <a:pt x="13" y="239"/>
                    <a:pt x="13" y="242"/>
                  </a:cubicBezTo>
                  <a:cubicBezTo>
                    <a:pt x="13" y="244"/>
                    <a:pt x="12" y="245"/>
                    <a:pt x="12" y="247"/>
                  </a:cubicBezTo>
                  <a:cubicBezTo>
                    <a:pt x="12" y="248"/>
                    <a:pt x="12" y="249"/>
                    <a:pt x="12" y="250"/>
                  </a:cubicBezTo>
                  <a:cubicBezTo>
                    <a:pt x="12" y="254"/>
                    <a:pt x="12" y="258"/>
                    <a:pt x="11" y="263"/>
                  </a:cubicBezTo>
                  <a:cubicBezTo>
                    <a:pt x="11" y="266"/>
                    <a:pt x="11" y="269"/>
                    <a:pt x="11" y="272"/>
                  </a:cubicBezTo>
                  <a:cubicBezTo>
                    <a:pt x="8" y="312"/>
                    <a:pt x="5" y="351"/>
                    <a:pt x="3" y="383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ṡḷiḍè">
              <a:extLst>
                <a:ext uri="{FF2B5EF4-FFF2-40B4-BE49-F238E27FC236}">
                  <a16:creationId xmlns:a16="http://schemas.microsoft.com/office/drawing/2014/main" id="{127097FE-41F9-4225-B7EC-81DDC199D0E9}"/>
                </a:ext>
              </a:extLst>
            </p:cNvPr>
            <p:cNvSpPr/>
            <p:nvPr/>
          </p:nvSpPr>
          <p:spPr bwMode="auto">
            <a:xfrm>
              <a:off x="5075239" y="2498725"/>
              <a:ext cx="144463" cy="92075"/>
            </a:xfrm>
            <a:custGeom>
              <a:avLst/>
              <a:gdLst>
                <a:gd name="T0" fmla="*/ 43 w 47"/>
                <a:gd name="T1" fmla="*/ 30 h 30"/>
                <a:gd name="T2" fmla="*/ 0 w 47"/>
                <a:gd name="T3" fmla="*/ 2 h 30"/>
                <a:gd name="T4" fmla="*/ 1 w 47"/>
                <a:gd name="T5" fmla="*/ 0 h 30"/>
                <a:gd name="T6" fmla="*/ 3 w 47"/>
                <a:gd name="T7" fmla="*/ 1 h 30"/>
                <a:gd name="T8" fmla="*/ 45 w 47"/>
                <a:gd name="T9" fmla="*/ 27 h 30"/>
                <a:gd name="T10" fmla="*/ 47 w 47"/>
                <a:gd name="T11" fmla="*/ 29 h 30"/>
                <a:gd name="T12" fmla="*/ 45 w 47"/>
                <a:gd name="T13" fmla="*/ 30 h 30"/>
                <a:gd name="T14" fmla="*/ 43 w 47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0">
                  <a:moveTo>
                    <a:pt x="43" y="30"/>
                  </a:moveTo>
                  <a:cubicBezTo>
                    <a:pt x="21" y="29"/>
                    <a:pt x="1" y="4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23" y="27"/>
                    <a:pt x="45" y="27"/>
                  </a:cubicBezTo>
                  <a:cubicBezTo>
                    <a:pt x="46" y="27"/>
                    <a:pt x="47" y="28"/>
                    <a:pt x="47" y="29"/>
                  </a:cubicBezTo>
                  <a:cubicBezTo>
                    <a:pt x="47" y="29"/>
                    <a:pt x="46" y="30"/>
                    <a:pt x="45" y="30"/>
                  </a:cubicBezTo>
                  <a:cubicBezTo>
                    <a:pt x="44" y="30"/>
                    <a:pt x="44" y="30"/>
                    <a:pt x="43" y="3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išlíḑè">
              <a:extLst>
                <a:ext uri="{FF2B5EF4-FFF2-40B4-BE49-F238E27FC236}">
                  <a16:creationId xmlns:a16="http://schemas.microsoft.com/office/drawing/2014/main" id="{2E7DBDBA-B0FA-48E6-8A3C-A78DBB7B7C02}"/>
                </a:ext>
              </a:extLst>
            </p:cNvPr>
            <p:cNvSpPr/>
            <p:nvPr/>
          </p:nvSpPr>
          <p:spPr bwMode="auto">
            <a:xfrm>
              <a:off x="5094289" y="3081338"/>
              <a:ext cx="287338" cy="330200"/>
            </a:xfrm>
            <a:custGeom>
              <a:avLst/>
              <a:gdLst>
                <a:gd name="T0" fmla="*/ 1 w 94"/>
                <a:gd name="T1" fmla="*/ 108 h 108"/>
                <a:gd name="T2" fmla="*/ 0 w 94"/>
                <a:gd name="T3" fmla="*/ 106 h 108"/>
                <a:gd name="T4" fmla="*/ 1 w 94"/>
                <a:gd name="T5" fmla="*/ 105 h 108"/>
                <a:gd name="T6" fmla="*/ 90 w 94"/>
                <a:gd name="T7" fmla="*/ 1 h 108"/>
                <a:gd name="T8" fmla="*/ 92 w 94"/>
                <a:gd name="T9" fmla="*/ 0 h 108"/>
                <a:gd name="T10" fmla="*/ 93 w 94"/>
                <a:gd name="T11" fmla="*/ 2 h 108"/>
                <a:gd name="T12" fmla="*/ 1 w 94"/>
                <a:gd name="T13" fmla="*/ 108 h 108"/>
                <a:gd name="T14" fmla="*/ 1 w 94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108">
                  <a:moveTo>
                    <a:pt x="1" y="108"/>
                  </a:moveTo>
                  <a:cubicBezTo>
                    <a:pt x="1" y="108"/>
                    <a:pt x="0" y="107"/>
                    <a:pt x="0" y="106"/>
                  </a:cubicBezTo>
                  <a:cubicBezTo>
                    <a:pt x="0" y="105"/>
                    <a:pt x="0" y="105"/>
                    <a:pt x="1" y="105"/>
                  </a:cubicBezTo>
                  <a:cubicBezTo>
                    <a:pt x="60" y="101"/>
                    <a:pt x="90" y="2"/>
                    <a:pt x="90" y="1"/>
                  </a:cubicBezTo>
                  <a:cubicBezTo>
                    <a:pt x="91" y="0"/>
                    <a:pt x="91" y="0"/>
                    <a:pt x="92" y="0"/>
                  </a:cubicBezTo>
                  <a:cubicBezTo>
                    <a:pt x="93" y="1"/>
                    <a:pt x="94" y="1"/>
                    <a:pt x="93" y="2"/>
                  </a:cubicBezTo>
                  <a:cubicBezTo>
                    <a:pt x="92" y="6"/>
                    <a:pt x="62" y="105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ṥļiḍé">
              <a:extLst>
                <a:ext uri="{FF2B5EF4-FFF2-40B4-BE49-F238E27FC236}">
                  <a16:creationId xmlns:a16="http://schemas.microsoft.com/office/drawing/2014/main" id="{273395AB-FA29-49CC-A38C-EC7B911BFD35}"/>
                </a:ext>
              </a:extLst>
            </p:cNvPr>
            <p:cNvSpPr/>
            <p:nvPr/>
          </p:nvSpPr>
          <p:spPr bwMode="auto">
            <a:xfrm>
              <a:off x="5170489" y="3170238"/>
              <a:ext cx="128588" cy="152400"/>
            </a:xfrm>
            <a:custGeom>
              <a:avLst/>
              <a:gdLst>
                <a:gd name="T0" fmla="*/ 1 w 42"/>
                <a:gd name="T1" fmla="*/ 50 h 50"/>
                <a:gd name="T2" fmla="*/ 0 w 42"/>
                <a:gd name="T3" fmla="*/ 49 h 50"/>
                <a:gd name="T4" fmla="*/ 1 w 42"/>
                <a:gd name="T5" fmla="*/ 47 h 50"/>
                <a:gd name="T6" fmla="*/ 39 w 42"/>
                <a:gd name="T7" fmla="*/ 2 h 50"/>
                <a:gd name="T8" fmla="*/ 41 w 42"/>
                <a:gd name="T9" fmla="*/ 0 h 50"/>
                <a:gd name="T10" fmla="*/ 42 w 42"/>
                <a:gd name="T11" fmla="*/ 2 h 50"/>
                <a:gd name="T12" fmla="*/ 2 w 42"/>
                <a:gd name="T13" fmla="*/ 50 h 50"/>
                <a:gd name="T14" fmla="*/ 1 w 4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0">
                  <a:moveTo>
                    <a:pt x="1" y="50"/>
                  </a:moveTo>
                  <a:cubicBezTo>
                    <a:pt x="1" y="50"/>
                    <a:pt x="0" y="49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3" y="30"/>
                    <a:pt x="39" y="2"/>
                    <a:pt x="39" y="2"/>
                  </a:cubicBezTo>
                  <a:cubicBezTo>
                    <a:pt x="39" y="1"/>
                    <a:pt x="40" y="0"/>
                    <a:pt x="41" y="0"/>
                  </a:cubicBezTo>
                  <a:cubicBezTo>
                    <a:pt x="42" y="0"/>
                    <a:pt x="42" y="1"/>
                    <a:pt x="42" y="2"/>
                  </a:cubicBezTo>
                  <a:cubicBezTo>
                    <a:pt x="42" y="3"/>
                    <a:pt x="36" y="32"/>
                    <a:pt x="2" y="50"/>
                  </a:cubicBezTo>
                  <a:cubicBezTo>
                    <a:pt x="2" y="50"/>
                    <a:pt x="2" y="50"/>
                    <a:pt x="1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íSľíḋè">
              <a:extLst>
                <a:ext uri="{FF2B5EF4-FFF2-40B4-BE49-F238E27FC236}">
                  <a16:creationId xmlns:a16="http://schemas.microsoft.com/office/drawing/2014/main" id="{51A92E82-A7EC-4A7E-857C-6BD32C1D9FF1}"/>
                </a:ext>
              </a:extLst>
            </p:cNvPr>
            <p:cNvSpPr/>
            <p:nvPr/>
          </p:nvSpPr>
          <p:spPr bwMode="auto">
            <a:xfrm>
              <a:off x="5002214" y="1765300"/>
              <a:ext cx="457200" cy="266700"/>
            </a:xfrm>
            <a:custGeom>
              <a:avLst/>
              <a:gdLst>
                <a:gd name="T0" fmla="*/ 11 w 149"/>
                <a:gd name="T1" fmla="*/ 87 h 87"/>
                <a:gd name="T2" fmla="*/ 19 w 149"/>
                <a:gd name="T3" fmla="*/ 42 h 87"/>
                <a:gd name="T4" fmla="*/ 63 w 149"/>
                <a:gd name="T5" fmla="*/ 30 h 87"/>
                <a:gd name="T6" fmla="*/ 124 w 149"/>
                <a:gd name="T7" fmla="*/ 12 h 87"/>
                <a:gd name="T8" fmla="*/ 121 w 149"/>
                <a:gd name="T9" fmla="*/ 79 h 87"/>
                <a:gd name="T10" fmla="*/ 11 w 149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7">
                  <a:moveTo>
                    <a:pt x="11" y="87"/>
                  </a:moveTo>
                  <a:cubicBezTo>
                    <a:pt x="11" y="87"/>
                    <a:pt x="0" y="51"/>
                    <a:pt x="19" y="42"/>
                  </a:cubicBezTo>
                  <a:cubicBezTo>
                    <a:pt x="37" y="33"/>
                    <a:pt x="51" y="37"/>
                    <a:pt x="63" y="30"/>
                  </a:cubicBezTo>
                  <a:cubicBezTo>
                    <a:pt x="74" y="22"/>
                    <a:pt x="105" y="0"/>
                    <a:pt x="124" y="12"/>
                  </a:cubicBezTo>
                  <a:cubicBezTo>
                    <a:pt x="144" y="24"/>
                    <a:pt x="149" y="73"/>
                    <a:pt x="121" y="79"/>
                  </a:cubicBezTo>
                  <a:cubicBezTo>
                    <a:pt x="91" y="85"/>
                    <a:pt x="11" y="87"/>
                    <a:pt x="11" y="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ṣļïḍê">
              <a:extLst>
                <a:ext uri="{FF2B5EF4-FFF2-40B4-BE49-F238E27FC236}">
                  <a16:creationId xmlns:a16="http://schemas.microsoft.com/office/drawing/2014/main" id="{437CE4FD-5C44-492C-B3C2-57BCCC220A7A}"/>
                </a:ext>
              </a:extLst>
            </p:cNvPr>
            <p:cNvSpPr/>
            <p:nvPr/>
          </p:nvSpPr>
          <p:spPr bwMode="auto">
            <a:xfrm>
              <a:off x="5348289" y="2081213"/>
              <a:ext cx="92075" cy="168275"/>
            </a:xfrm>
            <a:custGeom>
              <a:avLst/>
              <a:gdLst>
                <a:gd name="T0" fmla="*/ 6 w 30"/>
                <a:gd name="T1" fmla="*/ 13 h 55"/>
                <a:gd name="T2" fmla="*/ 24 w 30"/>
                <a:gd name="T3" fmla="*/ 12 h 55"/>
                <a:gd name="T4" fmla="*/ 0 w 30"/>
                <a:gd name="T5" fmla="*/ 46 h 55"/>
                <a:gd name="T6" fmla="*/ 6 w 30"/>
                <a:gd name="T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5">
                  <a:moveTo>
                    <a:pt x="6" y="13"/>
                  </a:moveTo>
                  <a:cubicBezTo>
                    <a:pt x="6" y="13"/>
                    <a:pt x="17" y="0"/>
                    <a:pt x="24" y="12"/>
                  </a:cubicBezTo>
                  <a:cubicBezTo>
                    <a:pt x="30" y="23"/>
                    <a:pt x="18" y="55"/>
                    <a:pt x="0" y="46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ŝḷíḋè">
              <a:extLst>
                <a:ext uri="{FF2B5EF4-FFF2-40B4-BE49-F238E27FC236}">
                  <a16:creationId xmlns:a16="http://schemas.microsoft.com/office/drawing/2014/main" id="{F0F9EE2E-4450-4ADF-B688-458EF0493D66}"/>
                </a:ext>
              </a:extLst>
            </p:cNvPr>
            <p:cNvSpPr/>
            <p:nvPr/>
          </p:nvSpPr>
          <p:spPr bwMode="auto">
            <a:xfrm>
              <a:off x="5357814" y="2136775"/>
              <a:ext cx="58738" cy="53975"/>
            </a:xfrm>
            <a:custGeom>
              <a:avLst/>
              <a:gdLst>
                <a:gd name="T0" fmla="*/ 2 w 19"/>
                <a:gd name="T1" fmla="*/ 18 h 18"/>
                <a:gd name="T2" fmla="*/ 4 w 19"/>
                <a:gd name="T3" fmla="*/ 17 h 18"/>
                <a:gd name="T4" fmla="*/ 18 w 19"/>
                <a:gd name="T5" fmla="*/ 4 h 18"/>
                <a:gd name="T6" fmla="*/ 19 w 19"/>
                <a:gd name="T7" fmla="*/ 2 h 18"/>
                <a:gd name="T8" fmla="*/ 17 w 19"/>
                <a:gd name="T9" fmla="*/ 1 h 18"/>
                <a:gd name="T10" fmla="*/ 1 w 19"/>
                <a:gd name="T11" fmla="*/ 16 h 18"/>
                <a:gd name="T12" fmla="*/ 2 w 19"/>
                <a:gd name="T13" fmla="*/ 18 h 18"/>
                <a:gd name="T14" fmla="*/ 2 w 1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2" y="18"/>
                  </a:moveTo>
                  <a:cubicBezTo>
                    <a:pt x="3" y="18"/>
                    <a:pt x="3" y="17"/>
                    <a:pt x="4" y="17"/>
                  </a:cubicBezTo>
                  <a:cubicBezTo>
                    <a:pt x="7" y="7"/>
                    <a:pt x="18" y="4"/>
                    <a:pt x="18" y="4"/>
                  </a:cubicBezTo>
                  <a:cubicBezTo>
                    <a:pt x="18" y="3"/>
                    <a:pt x="19" y="2"/>
                    <a:pt x="19" y="2"/>
                  </a:cubicBezTo>
                  <a:cubicBezTo>
                    <a:pt x="18" y="1"/>
                    <a:pt x="18" y="0"/>
                    <a:pt x="17" y="1"/>
                  </a:cubicBezTo>
                  <a:cubicBezTo>
                    <a:pt x="16" y="1"/>
                    <a:pt x="5" y="5"/>
                    <a:pt x="1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śļíḓê">
              <a:extLst>
                <a:ext uri="{FF2B5EF4-FFF2-40B4-BE49-F238E27FC236}">
                  <a16:creationId xmlns:a16="http://schemas.microsoft.com/office/drawing/2014/main" id="{86942DF0-C494-43FB-B711-035D7F97701B}"/>
                </a:ext>
              </a:extLst>
            </p:cNvPr>
            <p:cNvSpPr/>
            <p:nvPr/>
          </p:nvSpPr>
          <p:spPr bwMode="auto">
            <a:xfrm>
              <a:off x="5375276" y="2154238"/>
              <a:ext cx="28575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3 w 9"/>
                <a:gd name="T7" fmla="*/ 0 h 7"/>
                <a:gd name="T8" fmla="*/ 1 w 9"/>
                <a:gd name="T9" fmla="*/ 1 h 7"/>
                <a:gd name="T10" fmla="*/ 1 w 9"/>
                <a:gd name="T11" fmla="*/ 3 h 7"/>
                <a:gd name="T12" fmla="*/ 5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6"/>
                    <a:pt x="8" y="5"/>
                  </a:cubicBezTo>
                  <a:cubicBezTo>
                    <a:pt x="8" y="5"/>
                    <a:pt x="6" y="2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4" y="4"/>
                    <a:pt x="5" y="7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íşḷîḑê">
              <a:extLst>
                <a:ext uri="{FF2B5EF4-FFF2-40B4-BE49-F238E27FC236}">
                  <a16:creationId xmlns:a16="http://schemas.microsoft.com/office/drawing/2014/main" id="{378E894E-9287-4775-A92C-5B751211FC39}"/>
                </a:ext>
              </a:extLst>
            </p:cNvPr>
            <p:cNvSpPr/>
            <p:nvPr/>
          </p:nvSpPr>
          <p:spPr bwMode="auto">
            <a:xfrm>
              <a:off x="4976814" y="2058988"/>
              <a:ext cx="82550" cy="166688"/>
            </a:xfrm>
            <a:custGeom>
              <a:avLst/>
              <a:gdLst>
                <a:gd name="T0" fmla="*/ 25 w 27"/>
                <a:gd name="T1" fmla="*/ 14 h 54"/>
                <a:gd name="T2" fmla="*/ 8 w 27"/>
                <a:gd name="T3" fmla="*/ 10 h 54"/>
                <a:gd name="T4" fmla="*/ 27 w 27"/>
                <a:gd name="T5" fmla="*/ 47 h 54"/>
                <a:gd name="T6" fmla="*/ 25 w 27"/>
                <a:gd name="T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54">
                  <a:moveTo>
                    <a:pt x="25" y="14"/>
                  </a:moveTo>
                  <a:cubicBezTo>
                    <a:pt x="25" y="14"/>
                    <a:pt x="16" y="0"/>
                    <a:pt x="8" y="10"/>
                  </a:cubicBezTo>
                  <a:cubicBezTo>
                    <a:pt x="0" y="21"/>
                    <a:pt x="8" y="54"/>
                    <a:pt x="27" y="47"/>
                  </a:cubicBezTo>
                  <a:lnTo>
                    <a:pt x="25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ṩ1ïḑe">
              <a:extLst>
                <a:ext uri="{FF2B5EF4-FFF2-40B4-BE49-F238E27FC236}">
                  <a16:creationId xmlns:a16="http://schemas.microsoft.com/office/drawing/2014/main" id="{6FCF1D29-CB57-44ED-AF04-5E710304A2F0}"/>
                </a:ext>
              </a:extLst>
            </p:cNvPr>
            <p:cNvSpPr/>
            <p:nvPr/>
          </p:nvSpPr>
          <p:spPr bwMode="auto">
            <a:xfrm>
              <a:off x="5003801" y="2114550"/>
              <a:ext cx="49213" cy="58738"/>
            </a:xfrm>
            <a:custGeom>
              <a:avLst/>
              <a:gdLst>
                <a:gd name="T0" fmla="*/ 15 w 16"/>
                <a:gd name="T1" fmla="*/ 19 h 19"/>
                <a:gd name="T2" fmla="*/ 13 w 16"/>
                <a:gd name="T3" fmla="*/ 17 h 19"/>
                <a:gd name="T4" fmla="*/ 1 w 16"/>
                <a:gd name="T5" fmla="*/ 3 h 19"/>
                <a:gd name="T6" fmla="*/ 0 w 16"/>
                <a:gd name="T7" fmla="*/ 1 h 19"/>
                <a:gd name="T8" fmla="*/ 2 w 16"/>
                <a:gd name="T9" fmla="*/ 0 h 19"/>
                <a:gd name="T10" fmla="*/ 16 w 16"/>
                <a:gd name="T11" fmla="*/ 17 h 19"/>
                <a:gd name="T12" fmla="*/ 15 w 16"/>
                <a:gd name="T13" fmla="*/ 19 h 19"/>
                <a:gd name="T14" fmla="*/ 15 w 1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9">
                  <a:moveTo>
                    <a:pt x="15" y="19"/>
                  </a:moveTo>
                  <a:cubicBezTo>
                    <a:pt x="14" y="19"/>
                    <a:pt x="13" y="18"/>
                    <a:pt x="13" y="17"/>
                  </a:cubicBezTo>
                  <a:cubicBezTo>
                    <a:pt x="11" y="7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5"/>
                    <a:pt x="16" y="17"/>
                  </a:cubicBezTo>
                  <a:cubicBezTo>
                    <a:pt x="16" y="18"/>
                    <a:pt x="16" y="18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ṥ1íḍê">
              <a:extLst>
                <a:ext uri="{FF2B5EF4-FFF2-40B4-BE49-F238E27FC236}">
                  <a16:creationId xmlns:a16="http://schemas.microsoft.com/office/drawing/2014/main" id="{E243C806-F4C6-44BA-B839-D7639C4408B4}"/>
                </a:ext>
              </a:extLst>
            </p:cNvPr>
            <p:cNvSpPr/>
            <p:nvPr/>
          </p:nvSpPr>
          <p:spPr bwMode="auto">
            <a:xfrm>
              <a:off x="5013326" y="2133600"/>
              <a:ext cx="28575" cy="20638"/>
            </a:xfrm>
            <a:custGeom>
              <a:avLst/>
              <a:gdLst>
                <a:gd name="T0" fmla="*/ 1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6 h 7"/>
                <a:gd name="T14" fmla="*/ 1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2" y="7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śľiḓê">
              <a:extLst>
                <a:ext uri="{FF2B5EF4-FFF2-40B4-BE49-F238E27FC236}">
                  <a16:creationId xmlns:a16="http://schemas.microsoft.com/office/drawing/2014/main" id="{168B77D6-3681-4A7B-AB29-07E3EEEFF20F}"/>
                </a:ext>
              </a:extLst>
            </p:cNvPr>
            <p:cNvSpPr/>
            <p:nvPr/>
          </p:nvSpPr>
          <p:spPr bwMode="auto">
            <a:xfrm>
              <a:off x="5118101" y="2292350"/>
              <a:ext cx="150813" cy="163513"/>
            </a:xfrm>
            <a:custGeom>
              <a:avLst/>
              <a:gdLst>
                <a:gd name="T0" fmla="*/ 2 w 49"/>
                <a:gd name="T1" fmla="*/ 0 h 53"/>
                <a:gd name="T2" fmla="*/ 0 w 49"/>
                <a:gd name="T3" fmla="*/ 32 h 53"/>
                <a:gd name="T4" fmla="*/ 22 w 49"/>
                <a:gd name="T5" fmla="*/ 51 h 53"/>
                <a:gd name="T6" fmla="*/ 47 w 49"/>
                <a:gd name="T7" fmla="*/ 38 h 53"/>
                <a:gd name="T8" fmla="*/ 49 w 49"/>
                <a:gd name="T9" fmla="*/ 5 h 53"/>
                <a:gd name="T10" fmla="*/ 2 w 49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3">
                  <a:moveTo>
                    <a:pt x="2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9" y="49"/>
                    <a:pt x="22" y="51"/>
                  </a:cubicBezTo>
                  <a:cubicBezTo>
                    <a:pt x="35" y="53"/>
                    <a:pt x="47" y="38"/>
                    <a:pt x="47" y="38"/>
                  </a:cubicBezTo>
                  <a:cubicBezTo>
                    <a:pt x="49" y="5"/>
                    <a:pt x="49" y="5"/>
                    <a:pt x="49" y="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liďe">
              <a:extLst>
                <a:ext uri="{FF2B5EF4-FFF2-40B4-BE49-F238E27FC236}">
                  <a16:creationId xmlns:a16="http://schemas.microsoft.com/office/drawing/2014/main" id="{24047DCF-C5CE-415A-BC0E-5E380A6AAE9D}"/>
                </a:ext>
              </a:extLst>
            </p:cNvPr>
            <p:cNvSpPr/>
            <p:nvPr/>
          </p:nvSpPr>
          <p:spPr bwMode="auto">
            <a:xfrm>
              <a:off x="5121276" y="2292350"/>
              <a:ext cx="147638" cy="82550"/>
            </a:xfrm>
            <a:custGeom>
              <a:avLst/>
              <a:gdLst>
                <a:gd name="T0" fmla="*/ 1 w 48"/>
                <a:gd name="T1" fmla="*/ 0 h 27"/>
                <a:gd name="T2" fmla="*/ 0 w 48"/>
                <a:gd name="T3" fmla="*/ 14 h 27"/>
                <a:gd name="T4" fmla="*/ 47 w 48"/>
                <a:gd name="T5" fmla="*/ 25 h 27"/>
                <a:gd name="T6" fmla="*/ 48 w 48"/>
                <a:gd name="T7" fmla="*/ 5 h 27"/>
                <a:gd name="T8" fmla="*/ 1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24"/>
                    <a:pt x="24" y="27"/>
                    <a:pt x="47" y="25"/>
                  </a:cubicBezTo>
                  <a:cubicBezTo>
                    <a:pt x="48" y="5"/>
                    <a:pt x="48" y="5"/>
                    <a:pt x="48" y="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ľîḓè">
              <a:extLst>
                <a:ext uri="{FF2B5EF4-FFF2-40B4-BE49-F238E27FC236}">
                  <a16:creationId xmlns:a16="http://schemas.microsoft.com/office/drawing/2014/main" id="{57367315-01D4-4AA9-BC04-6CD29F300BC7}"/>
                </a:ext>
              </a:extLst>
            </p:cNvPr>
            <p:cNvSpPr/>
            <p:nvPr/>
          </p:nvSpPr>
          <p:spPr bwMode="auto">
            <a:xfrm>
              <a:off x="5035551" y="1903413"/>
              <a:ext cx="355600" cy="481013"/>
            </a:xfrm>
            <a:custGeom>
              <a:avLst/>
              <a:gdLst>
                <a:gd name="T0" fmla="*/ 0 w 116"/>
                <a:gd name="T1" fmla="*/ 42 h 157"/>
                <a:gd name="T2" fmla="*/ 2 w 116"/>
                <a:gd name="T3" fmla="*/ 83 h 157"/>
                <a:gd name="T4" fmla="*/ 2 w 116"/>
                <a:gd name="T5" fmla="*/ 83 h 157"/>
                <a:gd name="T6" fmla="*/ 2 w 116"/>
                <a:gd name="T7" fmla="*/ 83 h 157"/>
                <a:gd name="T8" fmla="*/ 2 w 116"/>
                <a:gd name="T9" fmla="*/ 83 h 157"/>
                <a:gd name="T10" fmla="*/ 3 w 116"/>
                <a:gd name="T11" fmla="*/ 92 h 157"/>
                <a:gd name="T12" fmla="*/ 5 w 116"/>
                <a:gd name="T13" fmla="*/ 97 h 157"/>
                <a:gd name="T14" fmla="*/ 72 w 116"/>
                <a:gd name="T15" fmla="*/ 143 h 157"/>
                <a:gd name="T16" fmla="*/ 108 w 116"/>
                <a:gd name="T17" fmla="*/ 99 h 157"/>
                <a:gd name="T18" fmla="*/ 109 w 116"/>
                <a:gd name="T19" fmla="*/ 95 h 157"/>
                <a:gd name="T20" fmla="*/ 109 w 116"/>
                <a:gd name="T21" fmla="*/ 93 h 157"/>
                <a:gd name="T22" fmla="*/ 110 w 116"/>
                <a:gd name="T23" fmla="*/ 92 h 157"/>
                <a:gd name="T24" fmla="*/ 110 w 116"/>
                <a:gd name="T25" fmla="*/ 91 h 157"/>
                <a:gd name="T26" fmla="*/ 110 w 116"/>
                <a:gd name="T27" fmla="*/ 91 h 157"/>
                <a:gd name="T28" fmla="*/ 116 w 116"/>
                <a:gd name="T29" fmla="*/ 47 h 157"/>
                <a:gd name="T30" fmla="*/ 100 w 116"/>
                <a:gd name="T31" fmla="*/ 18 h 157"/>
                <a:gd name="T32" fmla="*/ 24 w 116"/>
                <a:gd name="T33" fmla="*/ 11 h 157"/>
                <a:gd name="T34" fmla="*/ 0 w 116"/>
                <a:gd name="T35" fmla="*/ 4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57">
                  <a:moveTo>
                    <a:pt x="0" y="42"/>
                  </a:moveTo>
                  <a:cubicBezTo>
                    <a:pt x="0" y="55"/>
                    <a:pt x="0" y="70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6"/>
                    <a:pt x="3" y="89"/>
                    <a:pt x="3" y="92"/>
                  </a:cubicBezTo>
                  <a:cubicBezTo>
                    <a:pt x="4" y="93"/>
                    <a:pt x="4" y="95"/>
                    <a:pt x="5" y="97"/>
                  </a:cubicBezTo>
                  <a:cubicBezTo>
                    <a:pt x="11" y="121"/>
                    <a:pt x="26" y="157"/>
                    <a:pt x="72" y="143"/>
                  </a:cubicBezTo>
                  <a:cubicBezTo>
                    <a:pt x="91" y="138"/>
                    <a:pt x="102" y="119"/>
                    <a:pt x="108" y="99"/>
                  </a:cubicBezTo>
                  <a:cubicBezTo>
                    <a:pt x="108" y="97"/>
                    <a:pt x="108" y="96"/>
                    <a:pt x="109" y="95"/>
                  </a:cubicBezTo>
                  <a:cubicBezTo>
                    <a:pt x="109" y="94"/>
                    <a:pt x="109" y="93"/>
                    <a:pt x="109" y="93"/>
                  </a:cubicBezTo>
                  <a:cubicBezTo>
                    <a:pt x="110" y="92"/>
                    <a:pt x="110" y="92"/>
                    <a:pt x="110" y="92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4" y="75"/>
                    <a:pt x="115" y="59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ş1îḓê">
              <a:extLst>
                <a:ext uri="{FF2B5EF4-FFF2-40B4-BE49-F238E27FC236}">
                  <a16:creationId xmlns:a16="http://schemas.microsoft.com/office/drawing/2014/main" id="{920BB379-3C02-4715-84AE-BE39699F67B9}"/>
                </a:ext>
              </a:extLst>
            </p:cNvPr>
            <p:cNvSpPr/>
            <p:nvPr/>
          </p:nvSpPr>
          <p:spPr bwMode="auto">
            <a:xfrm>
              <a:off x="5035551" y="2084388"/>
              <a:ext cx="346075" cy="322263"/>
            </a:xfrm>
            <a:custGeom>
              <a:avLst/>
              <a:gdLst>
                <a:gd name="T0" fmla="*/ 108 w 113"/>
                <a:gd name="T1" fmla="*/ 11 h 105"/>
                <a:gd name="T2" fmla="*/ 92 w 113"/>
                <a:gd name="T3" fmla="*/ 52 h 105"/>
                <a:gd name="T4" fmla="*/ 69 w 113"/>
                <a:gd name="T5" fmla="*/ 38 h 105"/>
                <a:gd name="T6" fmla="*/ 55 w 113"/>
                <a:gd name="T7" fmla="*/ 42 h 105"/>
                <a:gd name="T8" fmla="*/ 44 w 113"/>
                <a:gd name="T9" fmla="*/ 36 h 105"/>
                <a:gd name="T10" fmla="*/ 19 w 113"/>
                <a:gd name="T11" fmla="*/ 43 h 105"/>
                <a:gd name="T12" fmla="*/ 10 w 113"/>
                <a:gd name="T13" fmla="*/ 23 h 105"/>
                <a:gd name="T14" fmla="*/ 7 w 113"/>
                <a:gd name="T15" fmla="*/ 0 h 105"/>
                <a:gd name="T16" fmla="*/ 0 w 113"/>
                <a:gd name="T17" fmla="*/ 0 h 105"/>
                <a:gd name="T18" fmla="*/ 5 w 113"/>
                <a:gd name="T19" fmla="*/ 53 h 105"/>
                <a:gd name="T20" fmla="*/ 16 w 113"/>
                <a:gd name="T21" fmla="*/ 78 h 105"/>
                <a:gd name="T22" fmla="*/ 29 w 113"/>
                <a:gd name="T23" fmla="*/ 91 h 105"/>
                <a:gd name="T24" fmla="*/ 46 w 113"/>
                <a:gd name="T25" fmla="*/ 101 h 105"/>
                <a:gd name="T26" fmla="*/ 65 w 113"/>
                <a:gd name="T27" fmla="*/ 99 h 105"/>
                <a:gd name="T28" fmla="*/ 82 w 113"/>
                <a:gd name="T29" fmla="*/ 92 h 105"/>
                <a:gd name="T30" fmla="*/ 95 w 113"/>
                <a:gd name="T31" fmla="*/ 74 h 105"/>
                <a:gd name="T32" fmla="*/ 105 w 113"/>
                <a:gd name="T33" fmla="*/ 53 h 105"/>
                <a:gd name="T34" fmla="*/ 113 w 113"/>
                <a:gd name="T35" fmla="*/ 13 h 105"/>
                <a:gd name="T36" fmla="*/ 108 w 113"/>
                <a:gd name="T37" fmla="*/ 11 h 105"/>
                <a:gd name="T38" fmla="*/ 84 w 113"/>
                <a:gd name="T39" fmla="*/ 62 h 105"/>
                <a:gd name="T40" fmla="*/ 51 w 113"/>
                <a:gd name="T41" fmla="*/ 74 h 105"/>
                <a:gd name="T42" fmla="*/ 36 w 113"/>
                <a:gd name="T43" fmla="*/ 66 h 105"/>
                <a:gd name="T44" fmla="*/ 21 w 113"/>
                <a:gd name="T45" fmla="*/ 52 h 105"/>
                <a:gd name="T46" fmla="*/ 37 w 113"/>
                <a:gd name="T47" fmla="*/ 46 h 105"/>
                <a:gd name="T48" fmla="*/ 55 w 113"/>
                <a:gd name="T49" fmla="*/ 45 h 105"/>
                <a:gd name="T50" fmla="*/ 56 w 113"/>
                <a:gd name="T51" fmla="*/ 44 h 105"/>
                <a:gd name="T52" fmla="*/ 73 w 113"/>
                <a:gd name="T53" fmla="*/ 49 h 105"/>
                <a:gd name="T54" fmla="*/ 87 w 113"/>
                <a:gd name="T55" fmla="*/ 59 h 105"/>
                <a:gd name="T56" fmla="*/ 84 w 113"/>
                <a:gd name="T57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105">
                  <a:moveTo>
                    <a:pt x="108" y="11"/>
                  </a:moveTo>
                  <a:cubicBezTo>
                    <a:pt x="108" y="11"/>
                    <a:pt x="100" y="37"/>
                    <a:pt x="92" y="52"/>
                  </a:cubicBezTo>
                  <a:cubicBezTo>
                    <a:pt x="88" y="44"/>
                    <a:pt x="76" y="38"/>
                    <a:pt x="69" y="38"/>
                  </a:cubicBezTo>
                  <a:cubicBezTo>
                    <a:pt x="63" y="38"/>
                    <a:pt x="57" y="39"/>
                    <a:pt x="55" y="42"/>
                  </a:cubicBezTo>
                  <a:cubicBezTo>
                    <a:pt x="54" y="39"/>
                    <a:pt x="49" y="37"/>
                    <a:pt x="44" y="36"/>
                  </a:cubicBezTo>
                  <a:cubicBezTo>
                    <a:pt x="37" y="35"/>
                    <a:pt x="25" y="38"/>
                    <a:pt x="19" y="43"/>
                  </a:cubicBezTo>
                  <a:cubicBezTo>
                    <a:pt x="16" y="36"/>
                    <a:pt x="12" y="30"/>
                    <a:pt x="10" y="23"/>
                  </a:cubicBezTo>
                  <a:cubicBezTo>
                    <a:pt x="8" y="15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4"/>
                    <a:pt x="5" y="53"/>
                  </a:cubicBezTo>
                  <a:cubicBezTo>
                    <a:pt x="10" y="63"/>
                    <a:pt x="14" y="68"/>
                    <a:pt x="16" y="78"/>
                  </a:cubicBezTo>
                  <a:cubicBezTo>
                    <a:pt x="18" y="88"/>
                    <a:pt x="25" y="91"/>
                    <a:pt x="29" y="91"/>
                  </a:cubicBezTo>
                  <a:cubicBezTo>
                    <a:pt x="32" y="91"/>
                    <a:pt x="38" y="98"/>
                    <a:pt x="46" y="101"/>
                  </a:cubicBezTo>
                  <a:cubicBezTo>
                    <a:pt x="54" y="105"/>
                    <a:pt x="57" y="100"/>
                    <a:pt x="65" y="99"/>
                  </a:cubicBezTo>
                  <a:cubicBezTo>
                    <a:pt x="73" y="98"/>
                    <a:pt x="76" y="97"/>
                    <a:pt x="82" y="92"/>
                  </a:cubicBezTo>
                  <a:cubicBezTo>
                    <a:pt x="87" y="87"/>
                    <a:pt x="91" y="81"/>
                    <a:pt x="95" y="74"/>
                  </a:cubicBezTo>
                  <a:cubicBezTo>
                    <a:pt x="99" y="68"/>
                    <a:pt x="104" y="58"/>
                    <a:pt x="105" y="53"/>
                  </a:cubicBezTo>
                  <a:cubicBezTo>
                    <a:pt x="105" y="49"/>
                    <a:pt x="113" y="26"/>
                    <a:pt x="113" y="13"/>
                  </a:cubicBezTo>
                  <a:lnTo>
                    <a:pt x="108" y="11"/>
                  </a:lnTo>
                  <a:close/>
                  <a:moveTo>
                    <a:pt x="84" y="62"/>
                  </a:moveTo>
                  <a:cubicBezTo>
                    <a:pt x="66" y="69"/>
                    <a:pt x="65" y="78"/>
                    <a:pt x="51" y="74"/>
                  </a:cubicBezTo>
                  <a:cubicBezTo>
                    <a:pt x="41" y="71"/>
                    <a:pt x="44" y="66"/>
                    <a:pt x="36" y="66"/>
                  </a:cubicBezTo>
                  <a:cubicBezTo>
                    <a:pt x="28" y="65"/>
                    <a:pt x="23" y="61"/>
                    <a:pt x="21" y="52"/>
                  </a:cubicBezTo>
                  <a:cubicBezTo>
                    <a:pt x="24" y="49"/>
                    <a:pt x="30" y="45"/>
                    <a:pt x="37" y="46"/>
                  </a:cubicBezTo>
                  <a:cubicBezTo>
                    <a:pt x="47" y="46"/>
                    <a:pt x="51" y="48"/>
                    <a:pt x="55" y="45"/>
                  </a:cubicBezTo>
                  <a:cubicBezTo>
                    <a:pt x="55" y="45"/>
                    <a:pt x="56" y="44"/>
                    <a:pt x="56" y="44"/>
                  </a:cubicBezTo>
                  <a:cubicBezTo>
                    <a:pt x="59" y="48"/>
                    <a:pt x="64" y="47"/>
                    <a:pt x="73" y="49"/>
                  </a:cubicBezTo>
                  <a:cubicBezTo>
                    <a:pt x="80" y="50"/>
                    <a:pt x="85" y="55"/>
                    <a:pt x="87" y="59"/>
                  </a:cubicBezTo>
                  <a:cubicBezTo>
                    <a:pt x="86" y="60"/>
                    <a:pt x="85" y="61"/>
                    <a:pt x="84" y="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ïŝlîďé">
              <a:extLst>
                <a:ext uri="{FF2B5EF4-FFF2-40B4-BE49-F238E27FC236}">
                  <a16:creationId xmlns:a16="http://schemas.microsoft.com/office/drawing/2014/main" id="{916F863D-D64A-48F5-AC38-7C04361E250F}"/>
                </a:ext>
              </a:extLst>
            </p:cNvPr>
            <p:cNvSpPr/>
            <p:nvPr/>
          </p:nvSpPr>
          <p:spPr bwMode="auto">
            <a:xfrm>
              <a:off x="5133976" y="2090738"/>
              <a:ext cx="23813" cy="39688"/>
            </a:xfrm>
            <a:custGeom>
              <a:avLst/>
              <a:gdLst>
                <a:gd name="T0" fmla="*/ 0 w 8"/>
                <a:gd name="T1" fmla="*/ 6 h 13"/>
                <a:gd name="T2" fmla="*/ 3 w 8"/>
                <a:gd name="T3" fmla="*/ 13 h 13"/>
                <a:gd name="T4" fmla="*/ 8 w 8"/>
                <a:gd name="T5" fmla="*/ 7 h 13"/>
                <a:gd name="T6" fmla="*/ 4 w 8"/>
                <a:gd name="T7" fmla="*/ 0 h 13"/>
                <a:gd name="T8" fmla="*/ 0 w 8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10"/>
                    <a:pt x="1" y="13"/>
                    <a:pt x="3" y="13"/>
                  </a:cubicBezTo>
                  <a:cubicBezTo>
                    <a:pt x="5" y="13"/>
                    <a:pt x="7" y="10"/>
                    <a:pt x="8" y="7"/>
                  </a:cubicBezTo>
                  <a:cubicBezTo>
                    <a:pt x="8" y="3"/>
                    <a:pt x="6" y="1"/>
                    <a:pt x="4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şḻïḍè">
              <a:extLst>
                <a:ext uri="{FF2B5EF4-FFF2-40B4-BE49-F238E27FC236}">
                  <a16:creationId xmlns:a16="http://schemas.microsoft.com/office/drawing/2014/main" id="{5F6A2C59-45DE-442F-B8BB-12ED4D864F1C}"/>
                </a:ext>
              </a:extLst>
            </p:cNvPr>
            <p:cNvSpPr/>
            <p:nvPr/>
          </p:nvSpPr>
          <p:spPr bwMode="auto">
            <a:xfrm>
              <a:off x="5278439" y="2098675"/>
              <a:ext cx="26988" cy="41275"/>
            </a:xfrm>
            <a:custGeom>
              <a:avLst/>
              <a:gdLst>
                <a:gd name="T0" fmla="*/ 1 w 9"/>
                <a:gd name="T1" fmla="*/ 6 h 13"/>
                <a:gd name="T2" fmla="*/ 4 w 9"/>
                <a:gd name="T3" fmla="*/ 13 h 13"/>
                <a:gd name="T4" fmla="*/ 9 w 9"/>
                <a:gd name="T5" fmla="*/ 7 h 13"/>
                <a:gd name="T6" fmla="*/ 5 w 9"/>
                <a:gd name="T7" fmla="*/ 0 h 13"/>
                <a:gd name="T8" fmla="*/ 1 w 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6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9" y="7"/>
                  </a:cubicBezTo>
                  <a:cubicBezTo>
                    <a:pt x="9" y="3"/>
                    <a:pt x="7" y="0"/>
                    <a:pt x="5" y="0"/>
                  </a:cubicBezTo>
                  <a:cubicBezTo>
                    <a:pt x="3" y="0"/>
                    <a:pt x="1" y="3"/>
                    <a:pt x="1" y="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$lïdê">
              <a:extLst>
                <a:ext uri="{FF2B5EF4-FFF2-40B4-BE49-F238E27FC236}">
                  <a16:creationId xmlns:a16="http://schemas.microsoft.com/office/drawing/2014/main" id="{F02353ED-956F-4C56-9B0F-2913C62926DC}"/>
                </a:ext>
              </a:extLst>
            </p:cNvPr>
            <p:cNvSpPr/>
            <p:nvPr/>
          </p:nvSpPr>
          <p:spPr bwMode="auto">
            <a:xfrm>
              <a:off x="5094289" y="2025650"/>
              <a:ext cx="92075" cy="46038"/>
            </a:xfrm>
            <a:custGeom>
              <a:avLst/>
              <a:gdLst>
                <a:gd name="T0" fmla="*/ 1 w 30"/>
                <a:gd name="T1" fmla="*/ 7 h 15"/>
                <a:gd name="T2" fmla="*/ 30 w 30"/>
                <a:gd name="T3" fmla="*/ 5 h 15"/>
                <a:gd name="T4" fmla="*/ 29 w 30"/>
                <a:gd name="T5" fmla="*/ 12 h 15"/>
                <a:gd name="T6" fmla="*/ 2 w 30"/>
                <a:gd name="T7" fmla="*/ 15 h 15"/>
                <a:gd name="T8" fmla="*/ 1 w 3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1" y="7"/>
                  </a:moveTo>
                  <a:cubicBezTo>
                    <a:pt x="1" y="7"/>
                    <a:pt x="17" y="0"/>
                    <a:pt x="30" y="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11" y="11"/>
                    <a:pt x="2" y="15"/>
                  </a:cubicBezTo>
                  <a:cubicBezTo>
                    <a:pt x="1" y="13"/>
                    <a:pt x="0" y="10"/>
                    <a:pt x="1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îṧļidè">
              <a:extLst>
                <a:ext uri="{FF2B5EF4-FFF2-40B4-BE49-F238E27FC236}">
                  <a16:creationId xmlns:a16="http://schemas.microsoft.com/office/drawing/2014/main" id="{1FF8D190-2E68-43AA-9681-A5707026B743}"/>
                </a:ext>
              </a:extLst>
            </p:cNvPr>
            <p:cNvSpPr/>
            <p:nvPr/>
          </p:nvSpPr>
          <p:spPr bwMode="auto">
            <a:xfrm>
              <a:off x="5246689" y="2035175"/>
              <a:ext cx="92075" cy="49213"/>
            </a:xfrm>
            <a:custGeom>
              <a:avLst/>
              <a:gdLst>
                <a:gd name="T0" fmla="*/ 29 w 30"/>
                <a:gd name="T1" fmla="*/ 8 h 16"/>
                <a:gd name="T2" fmla="*/ 0 w 30"/>
                <a:gd name="T3" fmla="*/ 4 h 16"/>
                <a:gd name="T4" fmla="*/ 1 w 30"/>
                <a:gd name="T5" fmla="*/ 11 h 16"/>
                <a:gd name="T6" fmla="*/ 28 w 30"/>
                <a:gd name="T7" fmla="*/ 16 h 16"/>
                <a:gd name="T8" fmla="*/ 29 w 30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6">
                  <a:moveTo>
                    <a:pt x="29" y="8"/>
                  </a:moveTo>
                  <a:cubicBezTo>
                    <a:pt x="29" y="8"/>
                    <a:pt x="14" y="0"/>
                    <a:pt x="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9" y="12"/>
                    <a:pt x="28" y="16"/>
                  </a:cubicBezTo>
                  <a:cubicBezTo>
                    <a:pt x="29" y="14"/>
                    <a:pt x="30" y="11"/>
                    <a:pt x="29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ṧḷîḑé">
              <a:extLst>
                <a:ext uri="{FF2B5EF4-FFF2-40B4-BE49-F238E27FC236}">
                  <a16:creationId xmlns:a16="http://schemas.microsoft.com/office/drawing/2014/main" id="{6D3490CB-8AB6-4152-B084-199F92463899}"/>
                </a:ext>
              </a:extLst>
            </p:cNvPr>
            <p:cNvSpPr/>
            <p:nvPr/>
          </p:nvSpPr>
          <p:spPr bwMode="auto">
            <a:xfrm>
              <a:off x="5186364" y="2108200"/>
              <a:ext cx="39688" cy="92075"/>
            </a:xfrm>
            <a:custGeom>
              <a:avLst/>
              <a:gdLst>
                <a:gd name="T0" fmla="*/ 6 w 13"/>
                <a:gd name="T1" fmla="*/ 30 h 30"/>
                <a:gd name="T2" fmla="*/ 1 w 13"/>
                <a:gd name="T3" fmla="*/ 28 h 30"/>
                <a:gd name="T4" fmla="*/ 0 w 13"/>
                <a:gd name="T5" fmla="*/ 26 h 30"/>
                <a:gd name="T6" fmla="*/ 2 w 13"/>
                <a:gd name="T7" fmla="*/ 25 h 30"/>
                <a:gd name="T8" fmla="*/ 8 w 13"/>
                <a:gd name="T9" fmla="*/ 26 h 30"/>
                <a:gd name="T10" fmla="*/ 9 w 13"/>
                <a:gd name="T11" fmla="*/ 25 h 30"/>
                <a:gd name="T12" fmla="*/ 9 w 13"/>
                <a:gd name="T13" fmla="*/ 2 h 30"/>
                <a:gd name="T14" fmla="*/ 11 w 13"/>
                <a:gd name="T15" fmla="*/ 0 h 30"/>
                <a:gd name="T16" fmla="*/ 13 w 13"/>
                <a:gd name="T17" fmla="*/ 1 h 30"/>
                <a:gd name="T18" fmla="*/ 12 w 13"/>
                <a:gd name="T19" fmla="*/ 25 h 30"/>
                <a:gd name="T20" fmla="*/ 10 w 13"/>
                <a:gd name="T21" fmla="*/ 29 h 30"/>
                <a:gd name="T22" fmla="*/ 6 w 13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0">
                  <a:moveTo>
                    <a:pt x="6" y="30"/>
                  </a:moveTo>
                  <a:cubicBezTo>
                    <a:pt x="4" y="29"/>
                    <a:pt x="1" y="28"/>
                    <a:pt x="1" y="28"/>
                  </a:cubicBezTo>
                  <a:cubicBezTo>
                    <a:pt x="0" y="28"/>
                    <a:pt x="0" y="27"/>
                    <a:pt x="0" y="26"/>
                  </a:cubicBezTo>
                  <a:cubicBezTo>
                    <a:pt x="0" y="25"/>
                    <a:pt x="1" y="25"/>
                    <a:pt x="2" y="25"/>
                  </a:cubicBezTo>
                  <a:cubicBezTo>
                    <a:pt x="3" y="26"/>
                    <a:pt x="7" y="27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10" y="20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3" y="1"/>
                  </a:cubicBezTo>
                  <a:cubicBezTo>
                    <a:pt x="13" y="2"/>
                    <a:pt x="13" y="20"/>
                    <a:pt x="12" y="25"/>
                  </a:cubicBezTo>
                  <a:cubicBezTo>
                    <a:pt x="12" y="28"/>
                    <a:pt x="10" y="29"/>
                    <a:pt x="10" y="29"/>
                  </a:cubicBezTo>
                  <a:cubicBezTo>
                    <a:pt x="9" y="30"/>
                    <a:pt x="7" y="30"/>
                    <a:pt x="6" y="30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śļîḍê">
              <a:extLst>
                <a:ext uri="{FF2B5EF4-FFF2-40B4-BE49-F238E27FC236}">
                  <a16:creationId xmlns:a16="http://schemas.microsoft.com/office/drawing/2014/main" id="{1AE5B052-7F95-4BA0-8EC5-0D02D535D646}"/>
                </a:ext>
              </a:extLst>
            </p:cNvPr>
            <p:cNvSpPr/>
            <p:nvPr/>
          </p:nvSpPr>
          <p:spPr bwMode="auto">
            <a:xfrm>
              <a:off x="5148264" y="2232025"/>
              <a:ext cx="111125" cy="57150"/>
            </a:xfrm>
            <a:custGeom>
              <a:avLst/>
              <a:gdLst>
                <a:gd name="T0" fmla="*/ 36 w 36"/>
                <a:gd name="T1" fmla="*/ 2 h 19"/>
                <a:gd name="T2" fmla="*/ 17 w 36"/>
                <a:gd name="T3" fmla="*/ 18 h 19"/>
                <a:gd name="T4" fmla="*/ 0 w 36"/>
                <a:gd name="T5" fmla="*/ 0 h 19"/>
                <a:gd name="T6" fmla="*/ 36 w 36"/>
                <a:gd name="T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9">
                  <a:moveTo>
                    <a:pt x="36" y="2"/>
                  </a:moveTo>
                  <a:cubicBezTo>
                    <a:pt x="35" y="8"/>
                    <a:pt x="30" y="19"/>
                    <a:pt x="17" y="18"/>
                  </a:cubicBezTo>
                  <a:cubicBezTo>
                    <a:pt x="4" y="17"/>
                    <a:pt x="1" y="7"/>
                    <a:pt x="0" y="0"/>
                  </a:cubicBezTo>
                  <a:lnTo>
                    <a:pt x="3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şḷîdê">
              <a:extLst>
                <a:ext uri="{FF2B5EF4-FFF2-40B4-BE49-F238E27FC236}">
                  <a16:creationId xmlns:a16="http://schemas.microsoft.com/office/drawing/2014/main" id="{6D163CCF-0DA0-4AC5-AB8B-3B5625929D15}"/>
                </a:ext>
              </a:extLst>
            </p:cNvPr>
            <p:cNvSpPr/>
            <p:nvPr/>
          </p:nvSpPr>
          <p:spPr bwMode="auto">
            <a:xfrm>
              <a:off x="5035551" y="1903413"/>
              <a:ext cx="355600" cy="220663"/>
            </a:xfrm>
            <a:custGeom>
              <a:avLst/>
              <a:gdLst>
                <a:gd name="T0" fmla="*/ 7 w 116"/>
                <a:gd name="T1" fmla="*/ 59 h 72"/>
                <a:gd name="T2" fmla="*/ 13 w 116"/>
                <a:gd name="T3" fmla="*/ 44 h 72"/>
                <a:gd name="T4" fmla="*/ 24 w 116"/>
                <a:gd name="T5" fmla="*/ 22 h 72"/>
                <a:gd name="T6" fmla="*/ 63 w 116"/>
                <a:gd name="T7" fmla="*/ 24 h 72"/>
                <a:gd name="T8" fmla="*/ 94 w 116"/>
                <a:gd name="T9" fmla="*/ 27 h 72"/>
                <a:gd name="T10" fmla="*/ 104 w 116"/>
                <a:gd name="T11" fmla="*/ 43 h 72"/>
                <a:gd name="T12" fmla="*/ 108 w 116"/>
                <a:gd name="T13" fmla="*/ 62 h 72"/>
                <a:gd name="T14" fmla="*/ 108 w 116"/>
                <a:gd name="T15" fmla="*/ 70 h 72"/>
                <a:gd name="T16" fmla="*/ 113 w 116"/>
                <a:gd name="T17" fmla="*/ 72 h 72"/>
                <a:gd name="T18" fmla="*/ 116 w 116"/>
                <a:gd name="T19" fmla="*/ 47 h 72"/>
                <a:gd name="T20" fmla="*/ 100 w 116"/>
                <a:gd name="T21" fmla="*/ 18 h 72"/>
                <a:gd name="T22" fmla="*/ 24 w 116"/>
                <a:gd name="T23" fmla="*/ 11 h 72"/>
                <a:gd name="T24" fmla="*/ 0 w 116"/>
                <a:gd name="T25" fmla="*/ 42 h 72"/>
                <a:gd name="T26" fmla="*/ 0 w 116"/>
                <a:gd name="T27" fmla="*/ 59 h 72"/>
                <a:gd name="T28" fmla="*/ 7 w 116"/>
                <a:gd name="T29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72">
                  <a:moveTo>
                    <a:pt x="7" y="59"/>
                  </a:moveTo>
                  <a:cubicBezTo>
                    <a:pt x="7" y="52"/>
                    <a:pt x="8" y="45"/>
                    <a:pt x="13" y="44"/>
                  </a:cubicBezTo>
                  <a:cubicBezTo>
                    <a:pt x="18" y="43"/>
                    <a:pt x="16" y="28"/>
                    <a:pt x="24" y="22"/>
                  </a:cubicBezTo>
                  <a:cubicBezTo>
                    <a:pt x="33" y="16"/>
                    <a:pt x="51" y="16"/>
                    <a:pt x="63" y="24"/>
                  </a:cubicBezTo>
                  <a:cubicBezTo>
                    <a:pt x="74" y="32"/>
                    <a:pt x="88" y="25"/>
                    <a:pt x="94" y="27"/>
                  </a:cubicBezTo>
                  <a:cubicBezTo>
                    <a:pt x="99" y="28"/>
                    <a:pt x="106" y="36"/>
                    <a:pt x="104" y="43"/>
                  </a:cubicBezTo>
                  <a:cubicBezTo>
                    <a:pt x="101" y="50"/>
                    <a:pt x="107" y="55"/>
                    <a:pt x="108" y="62"/>
                  </a:cubicBezTo>
                  <a:cubicBezTo>
                    <a:pt x="108" y="64"/>
                    <a:pt x="108" y="67"/>
                    <a:pt x="108" y="70"/>
                  </a:cubicBezTo>
                  <a:cubicBezTo>
                    <a:pt x="110" y="71"/>
                    <a:pt x="111" y="72"/>
                    <a:pt x="113" y="72"/>
                  </a:cubicBezTo>
                  <a:cubicBezTo>
                    <a:pt x="115" y="63"/>
                    <a:pt x="115" y="54"/>
                    <a:pt x="116" y="47"/>
                  </a:cubicBezTo>
                  <a:cubicBezTo>
                    <a:pt x="116" y="35"/>
                    <a:pt x="110" y="24"/>
                    <a:pt x="100" y="18"/>
                  </a:cubicBezTo>
                  <a:cubicBezTo>
                    <a:pt x="73" y="0"/>
                    <a:pt x="43" y="4"/>
                    <a:pt x="24" y="11"/>
                  </a:cubicBezTo>
                  <a:cubicBezTo>
                    <a:pt x="10" y="15"/>
                    <a:pt x="0" y="28"/>
                    <a:pt x="0" y="42"/>
                  </a:cubicBezTo>
                  <a:cubicBezTo>
                    <a:pt x="0" y="47"/>
                    <a:pt x="0" y="53"/>
                    <a:pt x="0" y="59"/>
                  </a:cubicBezTo>
                  <a:cubicBezTo>
                    <a:pt x="3" y="59"/>
                    <a:pt x="5" y="59"/>
                    <a:pt x="7" y="5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$ḷïḋé">
              <a:extLst>
                <a:ext uri="{FF2B5EF4-FFF2-40B4-BE49-F238E27FC236}">
                  <a16:creationId xmlns:a16="http://schemas.microsoft.com/office/drawing/2014/main" id="{DB7C020E-5DAE-4421-9D63-F626592C9F76}"/>
                </a:ext>
              </a:extLst>
            </p:cNvPr>
            <p:cNvSpPr/>
            <p:nvPr/>
          </p:nvSpPr>
          <p:spPr bwMode="auto">
            <a:xfrm>
              <a:off x="5772151" y="2801938"/>
              <a:ext cx="147638" cy="871538"/>
            </a:xfrm>
            <a:custGeom>
              <a:avLst/>
              <a:gdLst>
                <a:gd name="T0" fmla="*/ 0 w 48"/>
                <a:gd name="T1" fmla="*/ 262 h 284"/>
                <a:gd name="T2" fmla="*/ 0 w 48"/>
                <a:gd name="T3" fmla="*/ 21 h 284"/>
                <a:gd name="T4" fmla="*/ 21 w 48"/>
                <a:gd name="T5" fmla="*/ 0 h 284"/>
                <a:gd name="T6" fmla="*/ 26 w 48"/>
                <a:gd name="T7" fmla="*/ 0 h 284"/>
                <a:gd name="T8" fmla="*/ 48 w 48"/>
                <a:gd name="T9" fmla="*/ 21 h 284"/>
                <a:gd name="T10" fmla="*/ 48 w 48"/>
                <a:gd name="T11" fmla="*/ 262 h 284"/>
                <a:gd name="T12" fmla="*/ 26 w 48"/>
                <a:gd name="T13" fmla="*/ 284 h 284"/>
                <a:gd name="T14" fmla="*/ 21 w 48"/>
                <a:gd name="T15" fmla="*/ 284 h 284"/>
                <a:gd name="T16" fmla="*/ 0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0" y="26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0"/>
                    <a:pt x="48" y="9"/>
                    <a:pt x="48" y="21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8" y="274"/>
                    <a:pt x="38" y="284"/>
                    <a:pt x="26" y="284"/>
                  </a:cubicBezTo>
                  <a:cubicBezTo>
                    <a:pt x="21" y="284"/>
                    <a:pt x="21" y="284"/>
                    <a:pt x="21" y="284"/>
                  </a:cubicBezTo>
                  <a:cubicBezTo>
                    <a:pt x="9" y="284"/>
                    <a:pt x="0" y="274"/>
                    <a:pt x="0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ṧḻidê">
              <a:extLst>
                <a:ext uri="{FF2B5EF4-FFF2-40B4-BE49-F238E27FC236}">
                  <a16:creationId xmlns:a16="http://schemas.microsoft.com/office/drawing/2014/main" id="{03EDDBE0-00A5-47D8-A7CA-00AEAB603512}"/>
                </a:ext>
              </a:extLst>
            </p:cNvPr>
            <p:cNvSpPr/>
            <p:nvPr/>
          </p:nvSpPr>
          <p:spPr bwMode="auto">
            <a:xfrm>
              <a:off x="5207001" y="2874963"/>
              <a:ext cx="565150" cy="720725"/>
            </a:xfrm>
            <a:custGeom>
              <a:avLst/>
              <a:gdLst>
                <a:gd name="T0" fmla="*/ 0 w 184"/>
                <a:gd name="T1" fmla="*/ 182 h 235"/>
                <a:gd name="T2" fmla="*/ 0 w 184"/>
                <a:gd name="T3" fmla="*/ 53 h 235"/>
                <a:gd name="T4" fmla="*/ 53 w 184"/>
                <a:gd name="T5" fmla="*/ 0 h 235"/>
                <a:gd name="T6" fmla="*/ 184 w 184"/>
                <a:gd name="T7" fmla="*/ 0 h 235"/>
                <a:gd name="T8" fmla="*/ 184 w 184"/>
                <a:gd name="T9" fmla="*/ 235 h 235"/>
                <a:gd name="T10" fmla="*/ 53 w 184"/>
                <a:gd name="T11" fmla="*/ 235 h 235"/>
                <a:gd name="T12" fmla="*/ 0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0" y="182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24" y="235"/>
                    <a:pt x="0" y="211"/>
                    <a:pt x="0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íšḷïḓe">
              <a:extLst>
                <a:ext uri="{FF2B5EF4-FFF2-40B4-BE49-F238E27FC236}">
                  <a16:creationId xmlns:a16="http://schemas.microsoft.com/office/drawing/2014/main" id="{E4886F39-6B56-40C4-B162-2B734A6E1DB6}"/>
                </a:ext>
              </a:extLst>
            </p:cNvPr>
            <p:cNvSpPr/>
            <p:nvPr/>
          </p:nvSpPr>
          <p:spPr bwMode="auto">
            <a:xfrm>
              <a:off x="5919789" y="2995613"/>
              <a:ext cx="292100" cy="88900"/>
            </a:xfrm>
            <a:custGeom>
              <a:avLst/>
              <a:gdLst>
                <a:gd name="T0" fmla="*/ 0 w 95"/>
                <a:gd name="T1" fmla="*/ 29 h 29"/>
                <a:gd name="T2" fmla="*/ 0 w 95"/>
                <a:gd name="T3" fmla="*/ 0 h 29"/>
                <a:gd name="T4" fmla="*/ 82 w 95"/>
                <a:gd name="T5" fmla="*/ 0 h 29"/>
                <a:gd name="T6" fmla="*/ 95 w 95"/>
                <a:gd name="T7" fmla="*/ 13 h 29"/>
                <a:gd name="T8" fmla="*/ 95 w 95"/>
                <a:gd name="T9" fmla="*/ 16 h 29"/>
                <a:gd name="T10" fmla="*/ 82 w 95"/>
                <a:gd name="T11" fmla="*/ 29 h 29"/>
                <a:gd name="T12" fmla="*/ 0 w 95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9">
                  <a:moveTo>
                    <a:pt x="0" y="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6"/>
                    <a:pt x="95" y="13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23"/>
                    <a:pt x="89" y="29"/>
                    <a:pt x="82" y="29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ṩlíde">
              <a:extLst>
                <a:ext uri="{FF2B5EF4-FFF2-40B4-BE49-F238E27FC236}">
                  <a16:creationId xmlns:a16="http://schemas.microsoft.com/office/drawing/2014/main" id="{8D583134-C3F9-451B-BF4D-8C918D1EBAD6}"/>
                </a:ext>
              </a:extLst>
            </p:cNvPr>
            <p:cNvSpPr/>
            <p:nvPr/>
          </p:nvSpPr>
          <p:spPr bwMode="auto">
            <a:xfrm>
              <a:off x="5919789" y="3390900"/>
              <a:ext cx="292100" cy="85725"/>
            </a:xfrm>
            <a:custGeom>
              <a:avLst/>
              <a:gdLst>
                <a:gd name="T0" fmla="*/ 0 w 95"/>
                <a:gd name="T1" fmla="*/ 28 h 28"/>
                <a:gd name="T2" fmla="*/ 0 w 95"/>
                <a:gd name="T3" fmla="*/ 0 h 28"/>
                <a:gd name="T4" fmla="*/ 82 w 95"/>
                <a:gd name="T5" fmla="*/ 0 h 28"/>
                <a:gd name="T6" fmla="*/ 95 w 95"/>
                <a:gd name="T7" fmla="*/ 12 h 28"/>
                <a:gd name="T8" fmla="*/ 95 w 95"/>
                <a:gd name="T9" fmla="*/ 15 h 28"/>
                <a:gd name="T10" fmla="*/ 82 w 95"/>
                <a:gd name="T11" fmla="*/ 28 h 28"/>
                <a:gd name="T12" fmla="*/ 0 w 9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8">
                  <a:moveTo>
                    <a:pt x="0" y="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5" y="5"/>
                    <a:pt x="95" y="12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22"/>
                    <a:pt x="89" y="28"/>
                    <a:pt x="82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905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ṧḻíḋe">
              <a:extLst>
                <a:ext uri="{FF2B5EF4-FFF2-40B4-BE49-F238E27FC236}">
                  <a16:creationId xmlns:a16="http://schemas.microsoft.com/office/drawing/2014/main" id="{648081D4-464D-47CD-9F08-8D1140A15650}"/>
                </a:ext>
              </a:extLst>
            </p:cNvPr>
            <p:cNvSpPr/>
            <p:nvPr/>
          </p:nvSpPr>
          <p:spPr bwMode="auto">
            <a:xfrm>
              <a:off x="5173664" y="3446463"/>
              <a:ext cx="282575" cy="231775"/>
            </a:xfrm>
            <a:custGeom>
              <a:avLst/>
              <a:gdLst>
                <a:gd name="T0" fmla="*/ 17 w 92"/>
                <a:gd name="T1" fmla="*/ 13 h 76"/>
                <a:gd name="T2" fmla="*/ 24 w 92"/>
                <a:gd name="T3" fmla="*/ 16 h 76"/>
                <a:gd name="T4" fmla="*/ 41 w 92"/>
                <a:gd name="T5" fmla="*/ 13 h 76"/>
                <a:gd name="T6" fmla="*/ 49 w 92"/>
                <a:gd name="T7" fmla="*/ 6 h 76"/>
                <a:gd name="T8" fmla="*/ 69 w 92"/>
                <a:gd name="T9" fmla="*/ 1 h 76"/>
                <a:gd name="T10" fmla="*/ 65 w 92"/>
                <a:gd name="T11" fmla="*/ 10 h 76"/>
                <a:gd name="T12" fmla="*/ 54 w 92"/>
                <a:gd name="T13" fmla="*/ 16 h 76"/>
                <a:gd name="T14" fmla="*/ 71 w 92"/>
                <a:gd name="T15" fmla="*/ 39 h 76"/>
                <a:gd name="T16" fmla="*/ 91 w 92"/>
                <a:gd name="T17" fmla="*/ 52 h 76"/>
                <a:gd name="T18" fmla="*/ 79 w 92"/>
                <a:gd name="T19" fmla="*/ 55 h 76"/>
                <a:gd name="T20" fmla="*/ 70 w 92"/>
                <a:gd name="T21" fmla="*/ 63 h 76"/>
                <a:gd name="T22" fmla="*/ 63 w 92"/>
                <a:gd name="T23" fmla="*/ 69 h 76"/>
                <a:gd name="T24" fmla="*/ 54 w 92"/>
                <a:gd name="T25" fmla="*/ 75 h 76"/>
                <a:gd name="T26" fmla="*/ 0 w 92"/>
                <a:gd name="T27" fmla="*/ 35 h 76"/>
                <a:gd name="T28" fmla="*/ 17 w 92"/>
                <a:gd name="T2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76">
                  <a:moveTo>
                    <a:pt x="17" y="13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30" y="19"/>
                    <a:pt x="36" y="17"/>
                    <a:pt x="41" y="13"/>
                  </a:cubicBezTo>
                  <a:cubicBezTo>
                    <a:pt x="44" y="11"/>
                    <a:pt x="47" y="7"/>
                    <a:pt x="49" y="6"/>
                  </a:cubicBezTo>
                  <a:cubicBezTo>
                    <a:pt x="54" y="3"/>
                    <a:pt x="65" y="0"/>
                    <a:pt x="69" y="1"/>
                  </a:cubicBezTo>
                  <a:cubicBezTo>
                    <a:pt x="72" y="2"/>
                    <a:pt x="69" y="8"/>
                    <a:pt x="65" y="10"/>
                  </a:cubicBezTo>
                  <a:cubicBezTo>
                    <a:pt x="62" y="11"/>
                    <a:pt x="57" y="13"/>
                    <a:pt x="54" y="16"/>
                  </a:cubicBezTo>
                  <a:cubicBezTo>
                    <a:pt x="50" y="19"/>
                    <a:pt x="65" y="34"/>
                    <a:pt x="71" y="39"/>
                  </a:cubicBezTo>
                  <a:cubicBezTo>
                    <a:pt x="78" y="44"/>
                    <a:pt x="92" y="45"/>
                    <a:pt x="91" y="52"/>
                  </a:cubicBezTo>
                  <a:cubicBezTo>
                    <a:pt x="89" y="58"/>
                    <a:pt x="79" y="55"/>
                    <a:pt x="79" y="55"/>
                  </a:cubicBezTo>
                  <a:cubicBezTo>
                    <a:pt x="79" y="55"/>
                    <a:pt x="80" y="62"/>
                    <a:pt x="70" y="63"/>
                  </a:cubicBezTo>
                  <a:cubicBezTo>
                    <a:pt x="70" y="63"/>
                    <a:pt x="69" y="69"/>
                    <a:pt x="63" y="69"/>
                  </a:cubicBezTo>
                  <a:cubicBezTo>
                    <a:pt x="63" y="69"/>
                    <a:pt x="61" y="76"/>
                    <a:pt x="54" y="75"/>
                  </a:cubicBezTo>
                  <a:cubicBezTo>
                    <a:pt x="47" y="75"/>
                    <a:pt x="27" y="72"/>
                    <a:pt x="0" y="35"/>
                  </a:cubicBezTo>
                  <a:lnTo>
                    <a:pt x="17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iSḷîďê">
              <a:extLst>
                <a:ext uri="{FF2B5EF4-FFF2-40B4-BE49-F238E27FC236}">
                  <a16:creationId xmlns:a16="http://schemas.microsoft.com/office/drawing/2014/main" id="{B75A63D7-6D06-40C1-88E9-4BA84780F1AD}"/>
                </a:ext>
              </a:extLst>
            </p:cNvPr>
            <p:cNvSpPr/>
            <p:nvPr/>
          </p:nvSpPr>
          <p:spPr bwMode="auto">
            <a:xfrm>
              <a:off x="4678364" y="2506663"/>
              <a:ext cx="557213" cy="1052513"/>
            </a:xfrm>
            <a:custGeom>
              <a:avLst/>
              <a:gdLst>
                <a:gd name="T0" fmla="*/ 181 w 181"/>
                <a:gd name="T1" fmla="*/ 316 h 343"/>
                <a:gd name="T2" fmla="*/ 52 w 181"/>
                <a:gd name="T3" fmla="*/ 201 h 343"/>
                <a:gd name="T4" fmla="*/ 61 w 181"/>
                <a:gd name="T5" fmla="*/ 113 h 343"/>
                <a:gd name="T6" fmla="*/ 62 w 181"/>
                <a:gd name="T7" fmla="*/ 36 h 343"/>
                <a:gd name="T8" fmla="*/ 55 w 181"/>
                <a:gd name="T9" fmla="*/ 0 h 343"/>
                <a:gd name="T10" fmla="*/ 12 w 181"/>
                <a:gd name="T11" fmla="*/ 101 h 343"/>
                <a:gd name="T12" fmla="*/ 0 w 181"/>
                <a:gd name="T13" fmla="*/ 212 h 343"/>
                <a:gd name="T14" fmla="*/ 10 w 181"/>
                <a:gd name="T15" fmla="*/ 240 h 343"/>
                <a:gd name="T16" fmla="*/ 158 w 181"/>
                <a:gd name="T17" fmla="*/ 343 h 343"/>
                <a:gd name="T18" fmla="*/ 181 w 181"/>
                <a:gd name="T19" fmla="*/ 31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43">
                  <a:moveTo>
                    <a:pt x="181" y="316"/>
                  </a:moveTo>
                  <a:cubicBezTo>
                    <a:pt x="181" y="316"/>
                    <a:pt x="83" y="241"/>
                    <a:pt x="52" y="201"/>
                  </a:cubicBezTo>
                  <a:cubicBezTo>
                    <a:pt x="52" y="201"/>
                    <a:pt x="56" y="152"/>
                    <a:pt x="61" y="113"/>
                  </a:cubicBezTo>
                  <a:cubicBezTo>
                    <a:pt x="64" y="87"/>
                    <a:pt x="64" y="62"/>
                    <a:pt x="62" y="36"/>
                  </a:cubicBezTo>
                  <a:cubicBezTo>
                    <a:pt x="60" y="22"/>
                    <a:pt x="58" y="8"/>
                    <a:pt x="55" y="0"/>
                  </a:cubicBezTo>
                  <a:cubicBezTo>
                    <a:pt x="55" y="0"/>
                    <a:pt x="27" y="9"/>
                    <a:pt x="12" y="101"/>
                  </a:cubicBezTo>
                  <a:cubicBezTo>
                    <a:pt x="4" y="151"/>
                    <a:pt x="1" y="191"/>
                    <a:pt x="0" y="212"/>
                  </a:cubicBezTo>
                  <a:cubicBezTo>
                    <a:pt x="0" y="222"/>
                    <a:pt x="3" y="232"/>
                    <a:pt x="10" y="240"/>
                  </a:cubicBezTo>
                  <a:cubicBezTo>
                    <a:pt x="31" y="265"/>
                    <a:pt x="83" y="319"/>
                    <a:pt x="158" y="343"/>
                  </a:cubicBezTo>
                  <a:cubicBezTo>
                    <a:pt x="158" y="343"/>
                    <a:pt x="177" y="328"/>
                    <a:pt x="181" y="31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şļiḓê">
              <a:extLst>
                <a:ext uri="{FF2B5EF4-FFF2-40B4-BE49-F238E27FC236}">
                  <a16:creationId xmlns:a16="http://schemas.microsoft.com/office/drawing/2014/main" id="{479955E9-6069-4A65-823C-46CA565763D3}"/>
                </a:ext>
              </a:extLst>
            </p:cNvPr>
            <p:cNvSpPr/>
            <p:nvPr/>
          </p:nvSpPr>
          <p:spPr bwMode="auto">
            <a:xfrm>
              <a:off x="5541964" y="3513138"/>
              <a:ext cx="193675" cy="147638"/>
            </a:xfrm>
            <a:custGeom>
              <a:avLst/>
              <a:gdLst>
                <a:gd name="T0" fmla="*/ 63 w 63"/>
                <a:gd name="T1" fmla="*/ 36 h 48"/>
                <a:gd name="T2" fmla="*/ 53 w 63"/>
                <a:gd name="T3" fmla="*/ 13 h 48"/>
                <a:gd name="T4" fmla="*/ 47 w 63"/>
                <a:gd name="T5" fmla="*/ 32 h 48"/>
                <a:gd name="T6" fmla="*/ 38 w 63"/>
                <a:gd name="T7" fmla="*/ 1 h 48"/>
                <a:gd name="T8" fmla="*/ 31 w 63"/>
                <a:gd name="T9" fmla="*/ 29 h 48"/>
                <a:gd name="T10" fmla="*/ 22 w 63"/>
                <a:gd name="T11" fmla="*/ 7 h 48"/>
                <a:gd name="T12" fmla="*/ 15 w 63"/>
                <a:gd name="T13" fmla="*/ 27 h 48"/>
                <a:gd name="T14" fmla="*/ 7 w 63"/>
                <a:gd name="T15" fmla="*/ 10 h 48"/>
                <a:gd name="T16" fmla="*/ 2 w 63"/>
                <a:gd name="T17" fmla="*/ 36 h 48"/>
                <a:gd name="T18" fmla="*/ 15 w 63"/>
                <a:gd name="T19" fmla="*/ 40 h 48"/>
                <a:gd name="T20" fmla="*/ 30 w 63"/>
                <a:gd name="T21" fmla="*/ 40 h 48"/>
                <a:gd name="T22" fmla="*/ 45 w 63"/>
                <a:gd name="T23" fmla="*/ 43 h 48"/>
                <a:gd name="T24" fmla="*/ 63 w 63"/>
                <a:gd name="T25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48">
                  <a:moveTo>
                    <a:pt x="63" y="36"/>
                  </a:moveTo>
                  <a:cubicBezTo>
                    <a:pt x="63" y="36"/>
                    <a:pt x="60" y="18"/>
                    <a:pt x="53" y="13"/>
                  </a:cubicBezTo>
                  <a:cubicBezTo>
                    <a:pt x="46" y="7"/>
                    <a:pt x="47" y="32"/>
                    <a:pt x="47" y="32"/>
                  </a:cubicBezTo>
                  <a:cubicBezTo>
                    <a:pt x="47" y="32"/>
                    <a:pt x="46" y="2"/>
                    <a:pt x="38" y="1"/>
                  </a:cubicBezTo>
                  <a:cubicBezTo>
                    <a:pt x="31" y="0"/>
                    <a:pt x="31" y="29"/>
                    <a:pt x="31" y="29"/>
                  </a:cubicBezTo>
                  <a:cubicBezTo>
                    <a:pt x="31" y="29"/>
                    <a:pt x="27" y="9"/>
                    <a:pt x="22" y="7"/>
                  </a:cubicBezTo>
                  <a:cubicBezTo>
                    <a:pt x="16" y="6"/>
                    <a:pt x="15" y="27"/>
                    <a:pt x="15" y="27"/>
                  </a:cubicBezTo>
                  <a:cubicBezTo>
                    <a:pt x="15" y="27"/>
                    <a:pt x="11" y="11"/>
                    <a:pt x="7" y="10"/>
                  </a:cubicBezTo>
                  <a:cubicBezTo>
                    <a:pt x="3" y="8"/>
                    <a:pt x="0" y="26"/>
                    <a:pt x="2" y="36"/>
                  </a:cubicBezTo>
                  <a:cubicBezTo>
                    <a:pt x="3" y="45"/>
                    <a:pt x="15" y="40"/>
                    <a:pt x="15" y="40"/>
                  </a:cubicBezTo>
                  <a:cubicBezTo>
                    <a:pt x="15" y="40"/>
                    <a:pt x="26" y="44"/>
                    <a:pt x="30" y="40"/>
                  </a:cubicBezTo>
                  <a:cubicBezTo>
                    <a:pt x="30" y="40"/>
                    <a:pt x="40" y="45"/>
                    <a:pt x="45" y="43"/>
                  </a:cubicBezTo>
                  <a:cubicBezTo>
                    <a:pt x="45" y="43"/>
                    <a:pt x="61" y="48"/>
                    <a:pt x="63" y="36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ṩlîḋè">
              <a:extLst>
                <a:ext uri="{FF2B5EF4-FFF2-40B4-BE49-F238E27FC236}">
                  <a16:creationId xmlns:a16="http://schemas.microsoft.com/office/drawing/2014/main" id="{12C7032D-0764-4DA7-84A4-93517C499722}"/>
                </a:ext>
              </a:extLst>
            </p:cNvPr>
            <p:cNvSpPr/>
            <p:nvPr/>
          </p:nvSpPr>
          <p:spPr bwMode="auto">
            <a:xfrm>
              <a:off x="6764339" y="5329238"/>
              <a:ext cx="95250" cy="131763"/>
            </a:xfrm>
            <a:custGeom>
              <a:avLst/>
              <a:gdLst>
                <a:gd name="T0" fmla="*/ 0 w 60"/>
                <a:gd name="T1" fmla="*/ 6 h 83"/>
                <a:gd name="T2" fmla="*/ 0 w 60"/>
                <a:gd name="T3" fmla="*/ 83 h 83"/>
                <a:gd name="T4" fmla="*/ 56 w 60"/>
                <a:gd name="T5" fmla="*/ 81 h 83"/>
                <a:gd name="T6" fmla="*/ 60 w 60"/>
                <a:gd name="T7" fmla="*/ 0 h 83"/>
                <a:gd name="T8" fmla="*/ 0 w 60"/>
                <a:gd name="T9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3">
                  <a:moveTo>
                    <a:pt x="0" y="6"/>
                  </a:moveTo>
                  <a:lnTo>
                    <a:pt x="0" y="83"/>
                  </a:lnTo>
                  <a:lnTo>
                    <a:pt x="56" y="81"/>
                  </a:lnTo>
                  <a:lnTo>
                    <a:pt x="6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šlîḑé">
              <a:extLst>
                <a:ext uri="{FF2B5EF4-FFF2-40B4-BE49-F238E27FC236}">
                  <a16:creationId xmlns:a16="http://schemas.microsoft.com/office/drawing/2014/main" id="{8562E4B7-5B88-44DE-8912-1155F8C8DC2B}"/>
                </a:ext>
              </a:extLst>
            </p:cNvPr>
            <p:cNvSpPr/>
            <p:nvPr/>
          </p:nvSpPr>
          <p:spPr bwMode="auto">
            <a:xfrm>
              <a:off x="6518276" y="5421313"/>
              <a:ext cx="374650" cy="180975"/>
            </a:xfrm>
            <a:custGeom>
              <a:avLst/>
              <a:gdLst>
                <a:gd name="T0" fmla="*/ 88 w 122"/>
                <a:gd name="T1" fmla="*/ 9 h 59"/>
                <a:gd name="T2" fmla="*/ 76 w 122"/>
                <a:gd name="T3" fmla="*/ 0 h 59"/>
                <a:gd name="T4" fmla="*/ 14 w 122"/>
                <a:gd name="T5" fmla="*/ 35 h 59"/>
                <a:gd name="T6" fmla="*/ 5 w 122"/>
                <a:gd name="T7" fmla="*/ 53 h 59"/>
                <a:gd name="T8" fmla="*/ 118 w 122"/>
                <a:gd name="T9" fmla="*/ 54 h 59"/>
                <a:gd name="T10" fmla="*/ 119 w 122"/>
                <a:gd name="T11" fmla="*/ 11 h 59"/>
                <a:gd name="T12" fmla="*/ 88 w 122"/>
                <a:gd name="T13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9">
                  <a:moveTo>
                    <a:pt x="88" y="9"/>
                  </a:moveTo>
                  <a:cubicBezTo>
                    <a:pt x="88" y="9"/>
                    <a:pt x="81" y="0"/>
                    <a:pt x="76" y="0"/>
                  </a:cubicBezTo>
                  <a:cubicBezTo>
                    <a:pt x="71" y="1"/>
                    <a:pt x="28" y="33"/>
                    <a:pt x="14" y="35"/>
                  </a:cubicBezTo>
                  <a:cubicBezTo>
                    <a:pt x="0" y="38"/>
                    <a:pt x="2" y="48"/>
                    <a:pt x="5" y="53"/>
                  </a:cubicBezTo>
                  <a:cubicBezTo>
                    <a:pt x="7" y="59"/>
                    <a:pt x="118" y="54"/>
                    <a:pt x="118" y="54"/>
                  </a:cubicBezTo>
                  <a:cubicBezTo>
                    <a:pt x="118" y="54"/>
                    <a:pt x="122" y="21"/>
                    <a:pt x="119" y="11"/>
                  </a:cubicBezTo>
                  <a:cubicBezTo>
                    <a:pt x="115" y="1"/>
                    <a:pt x="99" y="12"/>
                    <a:pt x="88" y="9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š1îdè">
              <a:extLst>
                <a:ext uri="{FF2B5EF4-FFF2-40B4-BE49-F238E27FC236}">
                  <a16:creationId xmlns:a16="http://schemas.microsoft.com/office/drawing/2014/main" id="{8570C53D-DA04-4FF1-83FB-C92D34FF1A60}"/>
                </a:ext>
              </a:extLst>
            </p:cNvPr>
            <p:cNvSpPr/>
            <p:nvPr/>
          </p:nvSpPr>
          <p:spPr bwMode="auto">
            <a:xfrm>
              <a:off x="6643689" y="5464175"/>
              <a:ext cx="80963" cy="55563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2 w 26"/>
                <a:gd name="T9" fmla="*/ 4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5" y="18"/>
                    <a:pt x="25" y="18"/>
                  </a:cubicBezTo>
                  <a:cubicBezTo>
                    <a:pt x="26" y="17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4"/>
                    <a:pt x="2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7"/>
                    <a:pt x="8" y="5"/>
                    <a:pt x="14" y="8"/>
                  </a:cubicBezTo>
                  <a:cubicBezTo>
                    <a:pt x="19" y="10"/>
                    <a:pt x="22" y="17"/>
                    <a:pt x="22" y="17"/>
                  </a:cubicBezTo>
                  <a:cubicBezTo>
                    <a:pt x="23" y="17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ŝļïde">
              <a:extLst>
                <a:ext uri="{FF2B5EF4-FFF2-40B4-BE49-F238E27FC236}">
                  <a16:creationId xmlns:a16="http://schemas.microsoft.com/office/drawing/2014/main" id="{2E22267A-3FA5-4FF7-8166-39BFA6FAEDE1}"/>
                </a:ext>
              </a:extLst>
            </p:cNvPr>
            <p:cNvSpPr/>
            <p:nvPr/>
          </p:nvSpPr>
          <p:spPr bwMode="auto">
            <a:xfrm>
              <a:off x="6665914" y="5445125"/>
              <a:ext cx="76200" cy="58738"/>
            </a:xfrm>
            <a:custGeom>
              <a:avLst/>
              <a:gdLst>
                <a:gd name="T0" fmla="*/ 23 w 25"/>
                <a:gd name="T1" fmla="*/ 18 h 19"/>
                <a:gd name="T2" fmla="*/ 24 w 25"/>
                <a:gd name="T3" fmla="*/ 18 h 19"/>
                <a:gd name="T4" fmla="*/ 25 w 25"/>
                <a:gd name="T5" fmla="*/ 16 h 19"/>
                <a:gd name="T6" fmla="*/ 15 w 25"/>
                <a:gd name="T7" fmla="*/ 5 h 19"/>
                <a:gd name="T8" fmla="*/ 1 w 25"/>
                <a:gd name="T9" fmla="*/ 5 h 19"/>
                <a:gd name="T10" fmla="*/ 0 w 25"/>
                <a:gd name="T11" fmla="*/ 8 h 19"/>
                <a:gd name="T12" fmla="*/ 3 w 25"/>
                <a:gd name="T13" fmla="*/ 8 h 19"/>
                <a:gd name="T14" fmla="*/ 13 w 25"/>
                <a:gd name="T15" fmla="*/ 8 h 19"/>
                <a:gd name="T16" fmla="*/ 21 w 25"/>
                <a:gd name="T17" fmla="*/ 17 h 19"/>
                <a:gd name="T18" fmla="*/ 23 w 25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3" y="18"/>
                  </a:moveTo>
                  <a:cubicBezTo>
                    <a:pt x="23" y="19"/>
                    <a:pt x="24" y="19"/>
                    <a:pt x="24" y="18"/>
                  </a:cubicBezTo>
                  <a:cubicBezTo>
                    <a:pt x="25" y="18"/>
                    <a:pt x="25" y="17"/>
                    <a:pt x="25" y="16"/>
                  </a:cubicBezTo>
                  <a:cubicBezTo>
                    <a:pt x="25" y="15"/>
                    <a:pt x="21" y="8"/>
                    <a:pt x="15" y="5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3" y="8"/>
                    <a:pt x="7" y="5"/>
                    <a:pt x="13" y="8"/>
                  </a:cubicBezTo>
                  <a:cubicBezTo>
                    <a:pt x="18" y="11"/>
                    <a:pt x="21" y="17"/>
                    <a:pt x="21" y="17"/>
                  </a:cubicBezTo>
                  <a:cubicBezTo>
                    <a:pt x="22" y="18"/>
                    <a:pt x="22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iṧ1ïdê">
              <a:extLst>
                <a:ext uri="{FF2B5EF4-FFF2-40B4-BE49-F238E27FC236}">
                  <a16:creationId xmlns:a16="http://schemas.microsoft.com/office/drawing/2014/main" id="{91D2D9ED-0F47-45B0-B1A5-212C141B88A5}"/>
                </a:ext>
              </a:extLst>
            </p:cNvPr>
            <p:cNvSpPr/>
            <p:nvPr/>
          </p:nvSpPr>
          <p:spPr bwMode="auto">
            <a:xfrm>
              <a:off x="6619876" y="5476875"/>
              <a:ext cx="79375" cy="53975"/>
            </a:xfrm>
            <a:custGeom>
              <a:avLst/>
              <a:gdLst>
                <a:gd name="T0" fmla="*/ 23 w 26"/>
                <a:gd name="T1" fmla="*/ 18 h 18"/>
                <a:gd name="T2" fmla="*/ 25 w 26"/>
                <a:gd name="T3" fmla="*/ 18 h 18"/>
                <a:gd name="T4" fmla="*/ 26 w 26"/>
                <a:gd name="T5" fmla="*/ 15 h 18"/>
                <a:gd name="T6" fmla="*/ 16 w 26"/>
                <a:gd name="T7" fmla="*/ 4 h 18"/>
                <a:gd name="T8" fmla="*/ 1 w 26"/>
                <a:gd name="T9" fmla="*/ 5 h 18"/>
                <a:gd name="T10" fmla="*/ 1 w 26"/>
                <a:gd name="T11" fmla="*/ 7 h 18"/>
                <a:gd name="T12" fmla="*/ 4 w 26"/>
                <a:gd name="T13" fmla="*/ 8 h 18"/>
                <a:gd name="T14" fmla="*/ 14 w 26"/>
                <a:gd name="T15" fmla="*/ 8 h 18"/>
                <a:gd name="T16" fmla="*/ 22 w 26"/>
                <a:gd name="T17" fmla="*/ 17 h 18"/>
                <a:gd name="T18" fmla="*/ 23 w 26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8">
                  <a:moveTo>
                    <a:pt x="23" y="18"/>
                  </a:moveTo>
                  <a:cubicBezTo>
                    <a:pt x="24" y="18"/>
                    <a:pt x="24" y="18"/>
                    <a:pt x="25" y="18"/>
                  </a:cubicBezTo>
                  <a:cubicBezTo>
                    <a:pt x="26" y="18"/>
                    <a:pt x="26" y="16"/>
                    <a:pt x="26" y="15"/>
                  </a:cubicBezTo>
                  <a:cubicBezTo>
                    <a:pt x="26" y="15"/>
                    <a:pt x="21" y="7"/>
                    <a:pt x="16" y="4"/>
                  </a:cubicBezTo>
                  <a:cubicBezTo>
                    <a:pt x="8" y="0"/>
                    <a:pt x="2" y="5"/>
                    <a:pt x="1" y="5"/>
                  </a:cubicBezTo>
                  <a:cubicBezTo>
                    <a:pt x="1" y="5"/>
                    <a:pt x="0" y="7"/>
                    <a:pt x="1" y="7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8" y="10"/>
                    <a:pt x="22" y="17"/>
                    <a:pt x="22" y="17"/>
                  </a:cubicBezTo>
                  <a:cubicBezTo>
                    <a:pt x="22" y="18"/>
                    <a:pt x="23" y="18"/>
                    <a:pt x="2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îšḷíḓé">
              <a:extLst>
                <a:ext uri="{FF2B5EF4-FFF2-40B4-BE49-F238E27FC236}">
                  <a16:creationId xmlns:a16="http://schemas.microsoft.com/office/drawing/2014/main" id="{07CCD17C-3032-4E46-93C4-377ECD4612E5}"/>
                </a:ext>
              </a:extLst>
            </p:cNvPr>
            <p:cNvSpPr/>
            <p:nvPr/>
          </p:nvSpPr>
          <p:spPr bwMode="auto">
            <a:xfrm>
              <a:off x="6683376" y="3559175"/>
              <a:ext cx="360363" cy="1800225"/>
            </a:xfrm>
            <a:custGeom>
              <a:avLst/>
              <a:gdLst>
                <a:gd name="T0" fmla="*/ 20 w 117"/>
                <a:gd name="T1" fmla="*/ 587 h 587"/>
                <a:gd name="T2" fmla="*/ 50 w 117"/>
                <a:gd name="T3" fmla="*/ 585 h 587"/>
                <a:gd name="T4" fmla="*/ 53 w 117"/>
                <a:gd name="T5" fmla="*/ 584 h 587"/>
                <a:gd name="T6" fmla="*/ 60 w 117"/>
                <a:gd name="T7" fmla="*/ 584 h 587"/>
                <a:gd name="T8" fmla="*/ 73 w 117"/>
                <a:gd name="T9" fmla="*/ 307 h 587"/>
                <a:gd name="T10" fmla="*/ 107 w 117"/>
                <a:gd name="T11" fmla="*/ 73 h 587"/>
                <a:gd name="T12" fmla="*/ 115 w 117"/>
                <a:gd name="T13" fmla="*/ 26 h 587"/>
                <a:gd name="T14" fmla="*/ 117 w 117"/>
                <a:gd name="T15" fmla="*/ 13 h 587"/>
                <a:gd name="T16" fmla="*/ 18 w 117"/>
                <a:gd name="T17" fmla="*/ 0 h 587"/>
                <a:gd name="T18" fmla="*/ 18 w 117"/>
                <a:gd name="T19" fmla="*/ 7 h 587"/>
                <a:gd name="T20" fmla="*/ 15 w 117"/>
                <a:gd name="T21" fmla="*/ 61 h 587"/>
                <a:gd name="T22" fmla="*/ 4 w 117"/>
                <a:gd name="T23" fmla="*/ 283 h 587"/>
                <a:gd name="T24" fmla="*/ 20 w 117"/>
                <a:gd name="T25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587">
                  <a:moveTo>
                    <a:pt x="20" y="587"/>
                  </a:moveTo>
                  <a:cubicBezTo>
                    <a:pt x="50" y="585"/>
                    <a:pt x="50" y="585"/>
                    <a:pt x="50" y="585"/>
                  </a:cubicBezTo>
                  <a:cubicBezTo>
                    <a:pt x="53" y="584"/>
                    <a:pt x="53" y="584"/>
                    <a:pt x="53" y="584"/>
                  </a:cubicBezTo>
                  <a:cubicBezTo>
                    <a:pt x="60" y="584"/>
                    <a:pt x="60" y="584"/>
                    <a:pt x="60" y="584"/>
                  </a:cubicBezTo>
                  <a:cubicBezTo>
                    <a:pt x="60" y="584"/>
                    <a:pt x="70" y="365"/>
                    <a:pt x="73" y="307"/>
                  </a:cubicBezTo>
                  <a:cubicBezTo>
                    <a:pt x="76" y="257"/>
                    <a:pt x="95" y="144"/>
                    <a:pt x="107" y="73"/>
                  </a:cubicBezTo>
                  <a:cubicBezTo>
                    <a:pt x="110" y="53"/>
                    <a:pt x="113" y="37"/>
                    <a:pt x="115" y="26"/>
                  </a:cubicBezTo>
                  <a:cubicBezTo>
                    <a:pt x="117" y="17"/>
                    <a:pt x="117" y="13"/>
                    <a:pt x="117" y="1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2"/>
                    <a:pt x="18" y="7"/>
                  </a:cubicBezTo>
                  <a:cubicBezTo>
                    <a:pt x="17" y="17"/>
                    <a:pt x="16" y="37"/>
                    <a:pt x="15" y="61"/>
                  </a:cubicBezTo>
                  <a:cubicBezTo>
                    <a:pt x="11" y="127"/>
                    <a:pt x="6" y="230"/>
                    <a:pt x="4" y="283"/>
                  </a:cubicBezTo>
                  <a:cubicBezTo>
                    <a:pt x="0" y="418"/>
                    <a:pt x="20" y="587"/>
                    <a:pt x="20" y="58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ïśļídè">
              <a:extLst>
                <a:ext uri="{FF2B5EF4-FFF2-40B4-BE49-F238E27FC236}">
                  <a16:creationId xmlns:a16="http://schemas.microsoft.com/office/drawing/2014/main" id="{5D399892-4F8E-4474-BBCD-8F4DFC79159D}"/>
                </a:ext>
              </a:extLst>
            </p:cNvPr>
            <p:cNvSpPr/>
            <p:nvPr/>
          </p:nvSpPr>
          <p:spPr bwMode="auto">
            <a:xfrm>
              <a:off x="6729414" y="3581400"/>
              <a:ext cx="307975" cy="201613"/>
            </a:xfrm>
            <a:custGeom>
              <a:avLst/>
              <a:gdLst>
                <a:gd name="T0" fmla="*/ 0 w 100"/>
                <a:gd name="T1" fmla="*/ 54 h 66"/>
                <a:gd name="T2" fmla="*/ 92 w 100"/>
                <a:gd name="T3" fmla="*/ 66 h 66"/>
                <a:gd name="T4" fmla="*/ 100 w 100"/>
                <a:gd name="T5" fmla="*/ 19 h 66"/>
                <a:gd name="T6" fmla="*/ 3 w 100"/>
                <a:gd name="T7" fmla="*/ 0 h 66"/>
                <a:gd name="T8" fmla="*/ 0 w 100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6">
                  <a:moveTo>
                    <a:pt x="0" y="54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5" y="46"/>
                    <a:pt x="98" y="30"/>
                    <a:pt x="100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0"/>
                    <a:pt x="1" y="30"/>
                    <a:pt x="0" y="54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ïŝľíďê">
              <a:extLst>
                <a:ext uri="{FF2B5EF4-FFF2-40B4-BE49-F238E27FC236}">
                  <a16:creationId xmlns:a16="http://schemas.microsoft.com/office/drawing/2014/main" id="{682915FE-DDBD-4495-9E04-E939E118C7F3}"/>
                </a:ext>
              </a:extLst>
            </p:cNvPr>
            <p:cNvSpPr/>
            <p:nvPr/>
          </p:nvSpPr>
          <p:spPr bwMode="auto">
            <a:xfrm>
              <a:off x="6827839" y="3721100"/>
              <a:ext cx="147638" cy="1631950"/>
            </a:xfrm>
            <a:custGeom>
              <a:avLst/>
              <a:gdLst>
                <a:gd name="T0" fmla="*/ 3 w 48"/>
                <a:gd name="T1" fmla="*/ 532 h 532"/>
                <a:gd name="T2" fmla="*/ 6 w 48"/>
                <a:gd name="T3" fmla="*/ 531 h 532"/>
                <a:gd name="T4" fmla="*/ 12 w 48"/>
                <a:gd name="T5" fmla="*/ 224 h 532"/>
                <a:gd name="T6" fmla="*/ 48 w 48"/>
                <a:gd name="T7" fmla="*/ 2 h 532"/>
                <a:gd name="T8" fmla="*/ 44 w 48"/>
                <a:gd name="T9" fmla="*/ 0 h 532"/>
                <a:gd name="T10" fmla="*/ 8 w 48"/>
                <a:gd name="T11" fmla="*/ 223 h 532"/>
                <a:gd name="T12" fmla="*/ 3 w 48"/>
                <a:gd name="T13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2">
                  <a:moveTo>
                    <a:pt x="3" y="532"/>
                  </a:moveTo>
                  <a:cubicBezTo>
                    <a:pt x="6" y="531"/>
                    <a:pt x="6" y="531"/>
                    <a:pt x="6" y="531"/>
                  </a:cubicBezTo>
                  <a:cubicBezTo>
                    <a:pt x="5" y="464"/>
                    <a:pt x="4" y="295"/>
                    <a:pt x="12" y="224"/>
                  </a:cubicBezTo>
                  <a:cubicBezTo>
                    <a:pt x="22" y="134"/>
                    <a:pt x="48" y="3"/>
                    <a:pt x="48" y="2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2"/>
                    <a:pt x="18" y="133"/>
                    <a:pt x="8" y="223"/>
                  </a:cubicBezTo>
                  <a:cubicBezTo>
                    <a:pt x="0" y="295"/>
                    <a:pt x="2" y="464"/>
                    <a:pt x="3" y="53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îSḻíḋê">
              <a:extLst>
                <a:ext uri="{FF2B5EF4-FFF2-40B4-BE49-F238E27FC236}">
                  <a16:creationId xmlns:a16="http://schemas.microsoft.com/office/drawing/2014/main" id="{79FD7484-F56C-47E5-A688-8E7CD1A62AC1}"/>
                </a:ext>
              </a:extLst>
            </p:cNvPr>
            <p:cNvSpPr/>
            <p:nvPr/>
          </p:nvSpPr>
          <p:spPr bwMode="auto">
            <a:xfrm>
              <a:off x="7475539" y="5260975"/>
              <a:ext cx="120650" cy="153988"/>
            </a:xfrm>
            <a:custGeom>
              <a:avLst/>
              <a:gdLst>
                <a:gd name="T0" fmla="*/ 0 w 76"/>
                <a:gd name="T1" fmla="*/ 24 h 97"/>
                <a:gd name="T2" fmla="*/ 24 w 76"/>
                <a:gd name="T3" fmla="*/ 97 h 97"/>
                <a:gd name="T4" fmla="*/ 76 w 76"/>
                <a:gd name="T5" fmla="*/ 80 h 97"/>
                <a:gd name="T6" fmla="*/ 56 w 76"/>
                <a:gd name="T7" fmla="*/ 0 h 97"/>
                <a:gd name="T8" fmla="*/ 0 w 76"/>
                <a:gd name="T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7">
                  <a:moveTo>
                    <a:pt x="0" y="24"/>
                  </a:moveTo>
                  <a:lnTo>
                    <a:pt x="24" y="97"/>
                  </a:lnTo>
                  <a:lnTo>
                    <a:pt x="76" y="80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ľiḍè">
              <a:extLst>
                <a:ext uri="{FF2B5EF4-FFF2-40B4-BE49-F238E27FC236}">
                  <a16:creationId xmlns:a16="http://schemas.microsoft.com/office/drawing/2014/main" id="{17A0BA1F-CDAF-4B7C-B11F-CF35A2624812}"/>
                </a:ext>
              </a:extLst>
            </p:cNvPr>
            <p:cNvSpPr/>
            <p:nvPr/>
          </p:nvSpPr>
          <p:spPr bwMode="auto">
            <a:xfrm>
              <a:off x="7313614" y="5343525"/>
              <a:ext cx="358775" cy="282575"/>
            </a:xfrm>
            <a:custGeom>
              <a:avLst/>
              <a:gdLst>
                <a:gd name="T0" fmla="*/ 73 w 117"/>
                <a:gd name="T1" fmla="*/ 18 h 92"/>
                <a:gd name="T2" fmla="*/ 58 w 117"/>
                <a:gd name="T3" fmla="*/ 13 h 92"/>
                <a:gd name="T4" fmla="*/ 13 w 117"/>
                <a:gd name="T5" fmla="*/ 68 h 92"/>
                <a:gd name="T6" fmla="*/ 10 w 117"/>
                <a:gd name="T7" fmla="*/ 88 h 92"/>
                <a:gd name="T8" fmla="*/ 117 w 117"/>
                <a:gd name="T9" fmla="*/ 49 h 92"/>
                <a:gd name="T10" fmla="*/ 102 w 117"/>
                <a:gd name="T11" fmla="*/ 8 h 92"/>
                <a:gd name="T12" fmla="*/ 73 w 117"/>
                <a:gd name="T13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2">
                  <a:moveTo>
                    <a:pt x="73" y="18"/>
                  </a:moveTo>
                  <a:cubicBezTo>
                    <a:pt x="73" y="18"/>
                    <a:pt x="63" y="11"/>
                    <a:pt x="58" y="13"/>
                  </a:cubicBezTo>
                  <a:cubicBezTo>
                    <a:pt x="54" y="16"/>
                    <a:pt x="25" y="60"/>
                    <a:pt x="13" y="68"/>
                  </a:cubicBezTo>
                  <a:cubicBezTo>
                    <a:pt x="0" y="75"/>
                    <a:pt x="6" y="84"/>
                    <a:pt x="10" y="88"/>
                  </a:cubicBezTo>
                  <a:cubicBezTo>
                    <a:pt x="15" y="92"/>
                    <a:pt x="117" y="49"/>
                    <a:pt x="117" y="49"/>
                  </a:cubicBezTo>
                  <a:cubicBezTo>
                    <a:pt x="117" y="49"/>
                    <a:pt x="109" y="17"/>
                    <a:pt x="102" y="8"/>
                  </a:cubicBezTo>
                  <a:cubicBezTo>
                    <a:pt x="95" y="0"/>
                    <a:pt x="84" y="16"/>
                    <a:pt x="73" y="18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ṡḷîďé">
              <a:extLst>
                <a:ext uri="{FF2B5EF4-FFF2-40B4-BE49-F238E27FC236}">
                  <a16:creationId xmlns:a16="http://schemas.microsoft.com/office/drawing/2014/main" id="{4FE68CE0-70AF-449D-BF25-F490B03277F8}"/>
                </a:ext>
              </a:extLst>
            </p:cNvPr>
            <p:cNvSpPr/>
            <p:nvPr/>
          </p:nvSpPr>
          <p:spPr bwMode="auto">
            <a:xfrm>
              <a:off x="7415214" y="5451475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4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4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îślíḓé">
              <a:extLst>
                <a:ext uri="{FF2B5EF4-FFF2-40B4-BE49-F238E27FC236}">
                  <a16:creationId xmlns:a16="http://schemas.microsoft.com/office/drawing/2014/main" id="{B357C256-5D52-40D8-A38E-3CBB719B191B}"/>
                </a:ext>
              </a:extLst>
            </p:cNvPr>
            <p:cNvSpPr/>
            <p:nvPr/>
          </p:nvSpPr>
          <p:spPr bwMode="auto">
            <a:xfrm>
              <a:off x="7426326" y="5430838"/>
              <a:ext cx="87313" cy="36513"/>
            </a:xfrm>
            <a:custGeom>
              <a:avLst/>
              <a:gdLst>
                <a:gd name="T0" fmla="*/ 25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1 h 12"/>
                <a:gd name="T8" fmla="*/ 0 w 28"/>
                <a:gd name="T9" fmla="*/ 7 h 12"/>
                <a:gd name="T10" fmla="*/ 1 w 28"/>
                <a:gd name="T11" fmla="*/ 9 h 12"/>
                <a:gd name="T12" fmla="*/ 4 w 28"/>
                <a:gd name="T13" fmla="*/ 9 h 12"/>
                <a:gd name="T14" fmla="*/ 13 w 28"/>
                <a:gd name="T15" fmla="*/ 5 h 12"/>
                <a:gd name="T16" fmla="*/ 24 w 28"/>
                <a:gd name="T17" fmla="*/ 11 h 12"/>
                <a:gd name="T18" fmla="*/ 25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5" y="12"/>
                  </a:moveTo>
                  <a:cubicBezTo>
                    <a:pt x="26" y="12"/>
                    <a:pt x="27" y="11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6" y="8"/>
                    <a:pt x="20" y="2"/>
                    <a:pt x="13" y="1"/>
                  </a:cubicBezTo>
                  <a:cubicBezTo>
                    <a:pt x="5" y="0"/>
                    <a:pt x="0" y="6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5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4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ṩļidè">
              <a:extLst>
                <a:ext uri="{FF2B5EF4-FFF2-40B4-BE49-F238E27FC236}">
                  <a16:creationId xmlns:a16="http://schemas.microsoft.com/office/drawing/2014/main" id="{507A6304-162D-45E8-A044-633A9DCD4907}"/>
                </a:ext>
              </a:extLst>
            </p:cNvPr>
            <p:cNvSpPr/>
            <p:nvPr/>
          </p:nvSpPr>
          <p:spPr bwMode="auto">
            <a:xfrm>
              <a:off x="7396164" y="5473700"/>
              <a:ext cx="85725" cy="36513"/>
            </a:xfrm>
            <a:custGeom>
              <a:avLst/>
              <a:gdLst>
                <a:gd name="T0" fmla="*/ 26 w 28"/>
                <a:gd name="T1" fmla="*/ 12 h 12"/>
                <a:gd name="T2" fmla="*/ 27 w 28"/>
                <a:gd name="T3" fmla="*/ 11 h 12"/>
                <a:gd name="T4" fmla="*/ 27 w 28"/>
                <a:gd name="T5" fmla="*/ 8 h 12"/>
                <a:gd name="T6" fmla="*/ 13 w 28"/>
                <a:gd name="T7" fmla="*/ 2 h 12"/>
                <a:gd name="T8" fmla="*/ 0 w 28"/>
                <a:gd name="T9" fmla="*/ 7 h 12"/>
                <a:gd name="T10" fmla="*/ 1 w 28"/>
                <a:gd name="T11" fmla="*/ 10 h 12"/>
                <a:gd name="T12" fmla="*/ 4 w 28"/>
                <a:gd name="T13" fmla="*/ 9 h 12"/>
                <a:gd name="T14" fmla="*/ 13 w 28"/>
                <a:gd name="T15" fmla="*/ 6 h 12"/>
                <a:gd name="T16" fmla="*/ 24 w 28"/>
                <a:gd name="T17" fmla="*/ 11 h 12"/>
                <a:gd name="T18" fmla="*/ 26 w 2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2">
                  <a:moveTo>
                    <a:pt x="26" y="12"/>
                  </a:moveTo>
                  <a:cubicBezTo>
                    <a:pt x="26" y="12"/>
                    <a:pt x="27" y="12"/>
                    <a:pt x="27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27" y="8"/>
                    <a:pt x="20" y="2"/>
                    <a:pt x="13" y="2"/>
                  </a:cubicBezTo>
                  <a:cubicBezTo>
                    <a:pt x="5" y="0"/>
                    <a:pt x="1" y="7"/>
                    <a:pt x="0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9"/>
                    <a:pt x="7" y="5"/>
                    <a:pt x="13" y="6"/>
                  </a:cubicBezTo>
                  <a:cubicBezTo>
                    <a:pt x="18" y="6"/>
                    <a:pt x="24" y="11"/>
                    <a:pt x="24" y="11"/>
                  </a:cubicBezTo>
                  <a:cubicBezTo>
                    <a:pt x="25" y="12"/>
                    <a:pt x="25" y="12"/>
                    <a:pt x="26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şḻide">
              <a:extLst>
                <a:ext uri="{FF2B5EF4-FFF2-40B4-BE49-F238E27FC236}">
                  <a16:creationId xmlns:a16="http://schemas.microsoft.com/office/drawing/2014/main" id="{442B2C15-EB0E-45F5-8055-C3278F271D6B}"/>
                </a:ext>
              </a:extLst>
            </p:cNvPr>
            <p:cNvSpPr/>
            <p:nvPr/>
          </p:nvSpPr>
          <p:spPr bwMode="auto">
            <a:xfrm>
              <a:off x="6975476" y="3546475"/>
              <a:ext cx="608013" cy="1776413"/>
            </a:xfrm>
            <a:custGeom>
              <a:avLst/>
              <a:gdLst>
                <a:gd name="T0" fmla="*/ 160 w 198"/>
                <a:gd name="T1" fmla="*/ 579 h 579"/>
                <a:gd name="T2" fmla="*/ 188 w 198"/>
                <a:gd name="T3" fmla="*/ 569 h 579"/>
                <a:gd name="T4" fmla="*/ 191 w 198"/>
                <a:gd name="T5" fmla="*/ 568 h 579"/>
                <a:gd name="T6" fmla="*/ 198 w 198"/>
                <a:gd name="T7" fmla="*/ 565 h 579"/>
                <a:gd name="T8" fmla="*/ 136 w 198"/>
                <a:gd name="T9" fmla="*/ 296 h 579"/>
                <a:gd name="T10" fmla="*/ 105 w 198"/>
                <a:gd name="T11" fmla="*/ 61 h 579"/>
                <a:gd name="T12" fmla="*/ 100 w 198"/>
                <a:gd name="T13" fmla="*/ 13 h 579"/>
                <a:gd name="T14" fmla="*/ 99 w 198"/>
                <a:gd name="T15" fmla="*/ 0 h 579"/>
                <a:gd name="T16" fmla="*/ 0 w 198"/>
                <a:gd name="T17" fmla="*/ 14 h 579"/>
                <a:gd name="T18" fmla="*/ 2 w 198"/>
                <a:gd name="T19" fmla="*/ 22 h 579"/>
                <a:gd name="T20" fmla="*/ 13 w 198"/>
                <a:gd name="T21" fmla="*/ 74 h 579"/>
                <a:gd name="T22" fmla="*/ 63 w 198"/>
                <a:gd name="T23" fmla="*/ 290 h 579"/>
                <a:gd name="T24" fmla="*/ 160 w 198"/>
                <a:gd name="T25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579">
                  <a:moveTo>
                    <a:pt x="160" y="579"/>
                  </a:moveTo>
                  <a:cubicBezTo>
                    <a:pt x="188" y="569"/>
                    <a:pt x="188" y="569"/>
                    <a:pt x="188" y="569"/>
                  </a:cubicBezTo>
                  <a:cubicBezTo>
                    <a:pt x="191" y="568"/>
                    <a:pt x="191" y="568"/>
                    <a:pt x="191" y="568"/>
                  </a:cubicBezTo>
                  <a:cubicBezTo>
                    <a:pt x="198" y="565"/>
                    <a:pt x="198" y="565"/>
                    <a:pt x="198" y="565"/>
                  </a:cubicBezTo>
                  <a:cubicBezTo>
                    <a:pt x="198" y="565"/>
                    <a:pt x="148" y="352"/>
                    <a:pt x="136" y="296"/>
                  </a:cubicBezTo>
                  <a:cubicBezTo>
                    <a:pt x="125" y="246"/>
                    <a:pt x="112" y="132"/>
                    <a:pt x="105" y="61"/>
                  </a:cubicBezTo>
                  <a:cubicBezTo>
                    <a:pt x="103" y="41"/>
                    <a:pt x="101" y="24"/>
                    <a:pt x="100" y="13"/>
                  </a:cubicBezTo>
                  <a:cubicBezTo>
                    <a:pt x="99" y="5"/>
                    <a:pt x="99" y="0"/>
                    <a:pt x="99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7"/>
                    <a:pt x="2" y="22"/>
                  </a:cubicBezTo>
                  <a:cubicBezTo>
                    <a:pt x="4" y="31"/>
                    <a:pt x="8" y="50"/>
                    <a:pt x="13" y="74"/>
                  </a:cubicBezTo>
                  <a:cubicBezTo>
                    <a:pt x="28" y="139"/>
                    <a:pt x="50" y="239"/>
                    <a:pt x="63" y="290"/>
                  </a:cubicBezTo>
                  <a:cubicBezTo>
                    <a:pt x="95" y="421"/>
                    <a:pt x="160" y="579"/>
                    <a:pt x="160" y="57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ïśļïdê">
              <a:extLst>
                <a:ext uri="{FF2B5EF4-FFF2-40B4-BE49-F238E27FC236}">
                  <a16:creationId xmlns:a16="http://schemas.microsoft.com/office/drawing/2014/main" id="{97EA6679-2B2F-417E-85A5-082FA0D8D353}"/>
                </a:ext>
              </a:extLst>
            </p:cNvPr>
            <p:cNvSpPr/>
            <p:nvPr/>
          </p:nvSpPr>
          <p:spPr bwMode="auto">
            <a:xfrm>
              <a:off x="6981826" y="3586163"/>
              <a:ext cx="315913" cy="187325"/>
            </a:xfrm>
            <a:custGeom>
              <a:avLst/>
              <a:gdLst>
                <a:gd name="T0" fmla="*/ 11 w 103"/>
                <a:gd name="T1" fmla="*/ 61 h 61"/>
                <a:gd name="T2" fmla="*/ 103 w 103"/>
                <a:gd name="T3" fmla="*/ 48 h 61"/>
                <a:gd name="T4" fmla="*/ 98 w 103"/>
                <a:gd name="T5" fmla="*/ 0 h 61"/>
                <a:gd name="T6" fmla="*/ 0 w 103"/>
                <a:gd name="T7" fmla="*/ 9 h 61"/>
                <a:gd name="T8" fmla="*/ 11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11" y="61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28"/>
                    <a:pt x="99" y="11"/>
                    <a:pt x="98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8"/>
                    <a:pt x="6" y="37"/>
                    <a:pt x="11" y="61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iŝḻiďé">
              <a:extLst>
                <a:ext uri="{FF2B5EF4-FFF2-40B4-BE49-F238E27FC236}">
                  <a16:creationId xmlns:a16="http://schemas.microsoft.com/office/drawing/2014/main" id="{AD9BEB1D-9346-45C3-BEB9-0819D50BF13E}"/>
                </a:ext>
              </a:extLst>
            </p:cNvPr>
            <p:cNvSpPr/>
            <p:nvPr/>
          </p:nvSpPr>
          <p:spPr bwMode="auto">
            <a:xfrm>
              <a:off x="7235826" y="3687763"/>
              <a:ext cx="325438" cy="1604963"/>
            </a:xfrm>
            <a:custGeom>
              <a:avLst/>
              <a:gdLst>
                <a:gd name="T0" fmla="*/ 103 w 106"/>
                <a:gd name="T1" fmla="*/ 523 h 523"/>
                <a:gd name="T2" fmla="*/ 106 w 106"/>
                <a:gd name="T3" fmla="*/ 522 h 523"/>
                <a:gd name="T4" fmla="*/ 29 w 106"/>
                <a:gd name="T5" fmla="*/ 224 h 523"/>
                <a:gd name="T6" fmla="*/ 3 w 106"/>
                <a:gd name="T7" fmla="*/ 0 h 523"/>
                <a:gd name="T8" fmla="*/ 0 w 106"/>
                <a:gd name="T9" fmla="*/ 0 h 523"/>
                <a:gd name="T10" fmla="*/ 25 w 106"/>
                <a:gd name="T11" fmla="*/ 224 h 523"/>
                <a:gd name="T12" fmla="*/ 103 w 106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23">
                  <a:moveTo>
                    <a:pt x="103" y="523"/>
                  </a:moveTo>
                  <a:cubicBezTo>
                    <a:pt x="106" y="522"/>
                    <a:pt x="106" y="522"/>
                    <a:pt x="106" y="522"/>
                  </a:cubicBezTo>
                  <a:cubicBezTo>
                    <a:pt x="87" y="457"/>
                    <a:pt x="40" y="295"/>
                    <a:pt x="29" y="224"/>
                  </a:cubicBezTo>
                  <a:cubicBezTo>
                    <a:pt x="14" y="135"/>
                    <a:pt x="4" y="2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0" y="135"/>
                    <a:pt x="25" y="224"/>
                  </a:cubicBezTo>
                  <a:cubicBezTo>
                    <a:pt x="37" y="295"/>
                    <a:pt x="84" y="458"/>
                    <a:pt x="103" y="52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îśḷïḑé">
              <a:extLst>
                <a:ext uri="{FF2B5EF4-FFF2-40B4-BE49-F238E27FC236}">
                  <a16:creationId xmlns:a16="http://schemas.microsoft.com/office/drawing/2014/main" id="{37EFDADB-FCEE-4207-B841-567A23B3131C}"/>
                </a:ext>
              </a:extLst>
            </p:cNvPr>
            <p:cNvSpPr/>
            <p:nvPr/>
          </p:nvSpPr>
          <p:spPr bwMode="auto">
            <a:xfrm>
              <a:off x="6399214" y="2430463"/>
              <a:ext cx="601663" cy="677863"/>
            </a:xfrm>
            <a:custGeom>
              <a:avLst/>
              <a:gdLst>
                <a:gd name="T0" fmla="*/ 171 w 196"/>
                <a:gd name="T1" fmla="*/ 136 h 221"/>
                <a:gd name="T2" fmla="*/ 67 w 196"/>
                <a:gd name="T3" fmla="*/ 221 h 221"/>
                <a:gd name="T4" fmla="*/ 0 w 196"/>
                <a:gd name="T5" fmla="*/ 199 h 221"/>
                <a:gd name="T6" fmla="*/ 8 w 196"/>
                <a:gd name="T7" fmla="*/ 155 h 221"/>
                <a:gd name="T8" fmla="*/ 59 w 196"/>
                <a:gd name="T9" fmla="*/ 165 h 221"/>
                <a:gd name="T10" fmla="*/ 175 w 196"/>
                <a:gd name="T11" fmla="*/ 0 h 221"/>
                <a:gd name="T12" fmla="*/ 171 w 196"/>
                <a:gd name="T13" fmla="*/ 13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71" y="136"/>
                  </a:moveTo>
                  <a:cubicBezTo>
                    <a:pt x="144" y="180"/>
                    <a:pt x="67" y="221"/>
                    <a:pt x="67" y="221"/>
                  </a:cubicBezTo>
                  <a:cubicBezTo>
                    <a:pt x="37" y="216"/>
                    <a:pt x="18" y="208"/>
                    <a:pt x="0" y="199"/>
                  </a:cubicBezTo>
                  <a:cubicBezTo>
                    <a:pt x="5" y="186"/>
                    <a:pt x="6" y="173"/>
                    <a:pt x="8" y="155"/>
                  </a:cubicBezTo>
                  <a:cubicBezTo>
                    <a:pt x="36" y="162"/>
                    <a:pt x="59" y="165"/>
                    <a:pt x="59" y="165"/>
                  </a:cubicBezTo>
                  <a:cubicBezTo>
                    <a:pt x="115" y="136"/>
                    <a:pt x="175" y="0"/>
                    <a:pt x="175" y="0"/>
                  </a:cubicBezTo>
                  <a:cubicBezTo>
                    <a:pt x="196" y="37"/>
                    <a:pt x="171" y="136"/>
                    <a:pt x="171" y="13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ïśľiḑê">
              <a:extLst>
                <a:ext uri="{FF2B5EF4-FFF2-40B4-BE49-F238E27FC236}">
                  <a16:creationId xmlns:a16="http://schemas.microsoft.com/office/drawing/2014/main" id="{ADE21FBD-89C6-4243-9B79-88177DCFD6DF}"/>
                </a:ext>
              </a:extLst>
            </p:cNvPr>
            <p:cNvSpPr/>
            <p:nvPr/>
          </p:nvSpPr>
          <p:spPr bwMode="auto">
            <a:xfrm>
              <a:off x="6926264" y="1778000"/>
              <a:ext cx="492125" cy="912813"/>
            </a:xfrm>
            <a:custGeom>
              <a:avLst/>
              <a:gdLst>
                <a:gd name="T0" fmla="*/ 158 w 160"/>
                <a:gd name="T1" fmla="*/ 267 h 298"/>
                <a:gd name="T2" fmla="*/ 160 w 160"/>
                <a:gd name="T3" fmla="*/ 129 h 298"/>
                <a:gd name="T4" fmla="*/ 159 w 160"/>
                <a:gd name="T5" fmla="*/ 83 h 298"/>
                <a:gd name="T6" fmla="*/ 97 w 160"/>
                <a:gd name="T7" fmla="*/ 14 h 298"/>
                <a:gd name="T8" fmla="*/ 0 w 160"/>
                <a:gd name="T9" fmla="*/ 91 h 298"/>
                <a:gd name="T10" fmla="*/ 0 w 160"/>
                <a:gd name="T11" fmla="*/ 98 h 298"/>
                <a:gd name="T12" fmla="*/ 0 w 160"/>
                <a:gd name="T13" fmla="*/ 98 h 298"/>
                <a:gd name="T14" fmla="*/ 19 w 160"/>
                <a:gd name="T15" fmla="*/ 222 h 298"/>
                <a:gd name="T16" fmla="*/ 158 w 160"/>
                <a:gd name="T17" fmla="*/ 26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98">
                  <a:moveTo>
                    <a:pt x="158" y="267"/>
                  </a:moveTo>
                  <a:cubicBezTo>
                    <a:pt x="157" y="261"/>
                    <a:pt x="160" y="141"/>
                    <a:pt x="160" y="129"/>
                  </a:cubicBezTo>
                  <a:cubicBezTo>
                    <a:pt x="160" y="110"/>
                    <a:pt x="159" y="83"/>
                    <a:pt x="159" y="83"/>
                  </a:cubicBezTo>
                  <a:cubicBezTo>
                    <a:pt x="156" y="25"/>
                    <a:pt x="97" y="14"/>
                    <a:pt x="97" y="14"/>
                  </a:cubicBezTo>
                  <a:cubicBezTo>
                    <a:pt x="27" y="0"/>
                    <a:pt x="2" y="58"/>
                    <a:pt x="0" y="91"/>
                  </a:cubicBezTo>
                  <a:cubicBezTo>
                    <a:pt x="0" y="93"/>
                    <a:pt x="0" y="96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9"/>
                    <a:pt x="17" y="199"/>
                    <a:pt x="19" y="222"/>
                  </a:cubicBezTo>
                  <a:cubicBezTo>
                    <a:pt x="55" y="298"/>
                    <a:pt x="97" y="267"/>
                    <a:pt x="158" y="26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sḷiḑè">
              <a:extLst>
                <a:ext uri="{FF2B5EF4-FFF2-40B4-BE49-F238E27FC236}">
                  <a16:creationId xmlns:a16="http://schemas.microsoft.com/office/drawing/2014/main" id="{BAC0ECFB-6011-41BD-AA82-EC794FDFB15F}"/>
                </a:ext>
              </a:extLst>
            </p:cNvPr>
            <p:cNvSpPr/>
            <p:nvPr/>
          </p:nvSpPr>
          <p:spPr bwMode="auto">
            <a:xfrm>
              <a:off x="6689726" y="2393950"/>
              <a:ext cx="777875" cy="1373188"/>
            </a:xfrm>
            <a:custGeom>
              <a:avLst/>
              <a:gdLst>
                <a:gd name="T0" fmla="*/ 253 w 253"/>
                <a:gd name="T1" fmla="*/ 41 h 448"/>
                <a:gd name="T2" fmla="*/ 226 w 253"/>
                <a:gd name="T3" fmla="*/ 109 h 448"/>
                <a:gd name="T4" fmla="*/ 217 w 253"/>
                <a:gd name="T5" fmla="*/ 145 h 448"/>
                <a:gd name="T6" fmla="*/ 212 w 253"/>
                <a:gd name="T7" fmla="*/ 167 h 448"/>
                <a:gd name="T8" fmla="*/ 194 w 253"/>
                <a:gd name="T9" fmla="*/ 285 h 448"/>
                <a:gd name="T10" fmla="*/ 194 w 253"/>
                <a:gd name="T11" fmla="*/ 306 h 448"/>
                <a:gd name="T12" fmla="*/ 198 w 253"/>
                <a:gd name="T13" fmla="*/ 417 h 448"/>
                <a:gd name="T14" fmla="*/ 6 w 253"/>
                <a:gd name="T15" fmla="*/ 402 h 448"/>
                <a:gd name="T16" fmla="*/ 2 w 253"/>
                <a:gd name="T17" fmla="*/ 386 h 448"/>
                <a:gd name="T18" fmla="*/ 42 w 253"/>
                <a:gd name="T19" fmla="*/ 252 h 448"/>
                <a:gd name="T20" fmla="*/ 56 w 253"/>
                <a:gd name="T21" fmla="*/ 176 h 448"/>
                <a:gd name="T22" fmla="*/ 56 w 253"/>
                <a:gd name="T23" fmla="*/ 172 h 448"/>
                <a:gd name="T24" fmla="*/ 53 w 253"/>
                <a:gd name="T25" fmla="*/ 154 h 448"/>
                <a:gd name="T26" fmla="*/ 54 w 253"/>
                <a:gd name="T27" fmla="*/ 105 h 448"/>
                <a:gd name="T28" fmla="*/ 61 w 253"/>
                <a:gd name="T29" fmla="*/ 87 h 448"/>
                <a:gd name="T30" fmla="*/ 80 w 253"/>
                <a:gd name="T31" fmla="*/ 12 h 448"/>
                <a:gd name="T32" fmla="*/ 91 w 253"/>
                <a:gd name="T33" fmla="*/ 10 h 448"/>
                <a:gd name="T34" fmla="*/ 107 w 253"/>
                <a:gd name="T35" fmla="*/ 6 h 448"/>
                <a:gd name="T36" fmla="*/ 116 w 253"/>
                <a:gd name="T37" fmla="*/ 4 h 448"/>
                <a:gd name="T38" fmla="*/ 165 w 253"/>
                <a:gd name="T39" fmla="*/ 0 h 448"/>
                <a:gd name="T40" fmla="*/ 184 w 253"/>
                <a:gd name="T41" fmla="*/ 9 h 448"/>
                <a:gd name="T42" fmla="*/ 205 w 253"/>
                <a:gd name="T43" fmla="*/ 19 h 448"/>
                <a:gd name="T44" fmla="*/ 253 w 253"/>
                <a:gd name="T45" fmla="*/ 4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3" h="448">
                  <a:moveTo>
                    <a:pt x="253" y="41"/>
                  </a:moveTo>
                  <a:cubicBezTo>
                    <a:pt x="253" y="41"/>
                    <a:pt x="232" y="72"/>
                    <a:pt x="226" y="109"/>
                  </a:cubicBezTo>
                  <a:cubicBezTo>
                    <a:pt x="223" y="122"/>
                    <a:pt x="221" y="134"/>
                    <a:pt x="217" y="145"/>
                  </a:cubicBezTo>
                  <a:cubicBezTo>
                    <a:pt x="216" y="152"/>
                    <a:pt x="214" y="159"/>
                    <a:pt x="212" y="167"/>
                  </a:cubicBezTo>
                  <a:cubicBezTo>
                    <a:pt x="203" y="201"/>
                    <a:pt x="194" y="247"/>
                    <a:pt x="194" y="285"/>
                  </a:cubicBezTo>
                  <a:cubicBezTo>
                    <a:pt x="193" y="292"/>
                    <a:pt x="193" y="299"/>
                    <a:pt x="194" y="306"/>
                  </a:cubicBezTo>
                  <a:cubicBezTo>
                    <a:pt x="197" y="356"/>
                    <a:pt x="215" y="399"/>
                    <a:pt x="198" y="417"/>
                  </a:cubicBezTo>
                  <a:cubicBezTo>
                    <a:pt x="198" y="417"/>
                    <a:pt x="62" y="448"/>
                    <a:pt x="6" y="402"/>
                  </a:cubicBezTo>
                  <a:cubicBezTo>
                    <a:pt x="2" y="398"/>
                    <a:pt x="0" y="392"/>
                    <a:pt x="2" y="386"/>
                  </a:cubicBezTo>
                  <a:cubicBezTo>
                    <a:pt x="9" y="361"/>
                    <a:pt x="32" y="289"/>
                    <a:pt x="42" y="252"/>
                  </a:cubicBezTo>
                  <a:cubicBezTo>
                    <a:pt x="51" y="220"/>
                    <a:pt x="56" y="196"/>
                    <a:pt x="56" y="176"/>
                  </a:cubicBezTo>
                  <a:cubicBezTo>
                    <a:pt x="56" y="175"/>
                    <a:pt x="56" y="173"/>
                    <a:pt x="56" y="172"/>
                  </a:cubicBezTo>
                  <a:cubicBezTo>
                    <a:pt x="56" y="165"/>
                    <a:pt x="55" y="159"/>
                    <a:pt x="53" y="154"/>
                  </a:cubicBezTo>
                  <a:cubicBezTo>
                    <a:pt x="46" y="130"/>
                    <a:pt x="45" y="122"/>
                    <a:pt x="54" y="105"/>
                  </a:cubicBezTo>
                  <a:cubicBezTo>
                    <a:pt x="56" y="101"/>
                    <a:pt x="58" y="95"/>
                    <a:pt x="61" y="87"/>
                  </a:cubicBezTo>
                  <a:cubicBezTo>
                    <a:pt x="70" y="59"/>
                    <a:pt x="80" y="12"/>
                    <a:pt x="80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73" y="3"/>
                    <a:pt x="184" y="9"/>
                  </a:cubicBezTo>
                  <a:cubicBezTo>
                    <a:pt x="191" y="12"/>
                    <a:pt x="198" y="15"/>
                    <a:pt x="205" y="19"/>
                  </a:cubicBezTo>
                  <a:cubicBezTo>
                    <a:pt x="217" y="24"/>
                    <a:pt x="246" y="37"/>
                    <a:pt x="253" y="41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îṩlîḑé">
              <a:extLst>
                <a:ext uri="{FF2B5EF4-FFF2-40B4-BE49-F238E27FC236}">
                  <a16:creationId xmlns:a16="http://schemas.microsoft.com/office/drawing/2014/main" id="{F10D3EC2-8FCC-4F82-804E-E9CC462BE3D1}"/>
                </a:ext>
              </a:extLst>
            </p:cNvPr>
            <p:cNvSpPr/>
            <p:nvPr/>
          </p:nvSpPr>
          <p:spPr bwMode="auto">
            <a:xfrm>
              <a:off x="6862764" y="2921000"/>
              <a:ext cx="339725" cy="184150"/>
            </a:xfrm>
            <a:custGeom>
              <a:avLst/>
              <a:gdLst>
                <a:gd name="T0" fmla="*/ 0 w 111"/>
                <a:gd name="T1" fmla="*/ 0 h 60"/>
                <a:gd name="T2" fmla="*/ 0 w 111"/>
                <a:gd name="T3" fmla="*/ 4 h 60"/>
                <a:gd name="T4" fmla="*/ 109 w 111"/>
                <a:gd name="T5" fmla="*/ 60 h 60"/>
                <a:gd name="T6" fmla="*/ 111 w 111"/>
                <a:gd name="T7" fmla="*/ 58 h 60"/>
                <a:gd name="T8" fmla="*/ 109 w 111"/>
                <a:gd name="T9" fmla="*/ 56 h 60"/>
                <a:gd name="T10" fmla="*/ 0 w 111"/>
                <a:gd name="T1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60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23" y="26"/>
                    <a:pt x="62" y="56"/>
                    <a:pt x="109" y="60"/>
                  </a:cubicBezTo>
                  <a:cubicBezTo>
                    <a:pt x="110" y="60"/>
                    <a:pt x="111" y="59"/>
                    <a:pt x="111" y="58"/>
                  </a:cubicBezTo>
                  <a:cubicBezTo>
                    <a:pt x="111" y="57"/>
                    <a:pt x="110" y="56"/>
                    <a:pt x="109" y="56"/>
                  </a:cubicBezTo>
                  <a:cubicBezTo>
                    <a:pt x="61" y="53"/>
                    <a:pt x="22" y="21"/>
                    <a:pt x="0" y="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šlíḋê">
              <a:extLst>
                <a:ext uri="{FF2B5EF4-FFF2-40B4-BE49-F238E27FC236}">
                  <a16:creationId xmlns:a16="http://schemas.microsoft.com/office/drawing/2014/main" id="{0A17B285-5E59-429E-A2FF-EA6454282311}"/>
                </a:ext>
              </a:extLst>
            </p:cNvPr>
            <p:cNvSpPr/>
            <p:nvPr/>
          </p:nvSpPr>
          <p:spPr bwMode="auto">
            <a:xfrm>
              <a:off x="7015164" y="2614613"/>
              <a:ext cx="163513" cy="85725"/>
            </a:xfrm>
            <a:custGeom>
              <a:avLst/>
              <a:gdLst>
                <a:gd name="T0" fmla="*/ 3 w 53"/>
                <a:gd name="T1" fmla="*/ 26 h 28"/>
                <a:gd name="T2" fmla="*/ 52 w 53"/>
                <a:gd name="T3" fmla="*/ 3 h 28"/>
                <a:gd name="T4" fmla="*/ 52 w 53"/>
                <a:gd name="T5" fmla="*/ 0 h 28"/>
                <a:gd name="T6" fmla="*/ 49 w 53"/>
                <a:gd name="T7" fmla="*/ 0 h 28"/>
                <a:gd name="T8" fmla="*/ 2 w 53"/>
                <a:gd name="T9" fmla="*/ 22 h 28"/>
                <a:gd name="T10" fmla="*/ 0 w 53"/>
                <a:gd name="T11" fmla="*/ 24 h 28"/>
                <a:gd name="T12" fmla="*/ 1 w 53"/>
                <a:gd name="T13" fmla="*/ 26 h 28"/>
                <a:gd name="T14" fmla="*/ 3 w 53"/>
                <a:gd name="T1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3" y="26"/>
                  </a:moveTo>
                  <a:cubicBezTo>
                    <a:pt x="27" y="28"/>
                    <a:pt x="51" y="4"/>
                    <a:pt x="52" y="3"/>
                  </a:cubicBezTo>
                  <a:cubicBezTo>
                    <a:pt x="53" y="2"/>
                    <a:pt x="53" y="1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9" y="1"/>
                    <a:pt x="24" y="26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ļïḑê">
              <a:extLst>
                <a:ext uri="{FF2B5EF4-FFF2-40B4-BE49-F238E27FC236}">
                  <a16:creationId xmlns:a16="http://schemas.microsoft.com/office/drawing/2014/main" id="{1709307E-0B0B-4177-82A1-B608D8129C45}"/>
                </a:ext>
              </a:extLst>
            </p:cNvPr>
            <p:cNvSpPr/>
            <p:nvPr/>
          </p:nvSpPr>
          <p:spPr bwMode="auto">
            <a:xfrm>
              <a:off x="6892926" y="3059113"/>
              <a:ext cx="260350" cy="387350"/>
            </a:xfrm>
            <a:custGeom>
              <a:avLst/>
              <a:gdLst>
                <a:gd name="T0" fmla="*/ 83 w 85"/>
                <a:gd name="T1" fmla="*/ 126 h 126"/>
                <a:gd name="T2" fmla="*/ 85 w 85"/>
                <a:gd name="T3" fmla="*/ 124 h 126"/>
                <a:gd name="T4" fmla="*/ 83 w 85"/>
                <a:gd name="T5" fmla="*/ 122 h 126"/>
                <a:gd name="T6" fmla="*/ 4 w 85"/>
                <a:gd name="T7" fmla="*/ 2 h 126"/>
                <a:gd name="T8" fmla="*/ 2 w 85"/>
                <a:gd name="T9" fmla="*/ 0 h 126"/>
                <a:gd name="T10" fmla="*/ 1 w 85"/>
                <a:gd name="T11" fmla="*/ 2 h 126"/>
                <a:gd name="T12" fmla="*/ 83 w 85"/>
                <a:gd name="T13" fmla="*/ 126 h 126"/>
                <a:gd name="T14" fmla="*/ 83 w 85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126">
                  <a:moveTo>
                    <a:pt x="83" y="126"/>
                  </a:moveTo>
                  <a:cubicBezTo>
                    <a:pt x="84" y="126"/>
                    <a:pt x="85" y="125"/>
                    <a:pt x="85" y="124"/>
                  </a:cubicBezTo>
                  <a:cubicBezTo>
                    <a:pt x="85" y="123"/>
                    <a:pt x="84" y="122"/>
                    <a:pt x="83" y="122"/>
                  </a:cubicBezTo>
                  <a:cubicBezTo>
                    <a:pt x="22" y="111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7"/>
                    <a:pt x="19" y="114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ṧľíḋê">
              <a:extLst>
                <a:ext uri="{FF2B5EF4-FFF2-40B4-BE49-F238E27FC236}">
                  <a16:creationId xmlns:a16="http://schemas.microsoft.com/office/drawing/2014/main" id="{FF5BA470-3852-4884-8A98-910541DF3108}"/>
                </a:ext>
              </a:extLst>
            </p:cNvPr>
            <p:cNvSpPr/>
            <p:nvPr/>
          </p:nvSpPr>
          <p:spPr bwMode="auto">
            <a:xfrm>
              <a:off x="6965951" y="3163888"/>
              <a:ext cx="120650" cy="177800"/>
            </a:xfrm>
            <a:custGeom>
              <a:avLst/>
              <a:gdLst>
                <a:gd name="T0" fmla="*/ 37 w 39"/>
                <a:gd name="T1" fmla="*/ 58 h 58"/>
                <a:gd name="T2" fmla="*/ 38 w 39"/>
                <a:gd name="T3" fmla="*/ 57 h 58"/>
                <a:gd name="T4" fmla="*/ 38 w 39"/>
                <a:gd name="T5" fmla="*/ 55 h 58"/>
                <a:gd name="T6" fmla="*/ 3 w 39"/>
                <a:gd name="T7" fmla="*/ 2 h 58"/>
                <a:gd name="T8" fmla="*/ 2 w 39"/>
                <a:gd name="T9" fmla="*/ 0 h 58"/>
                <a:gd name="T10" fmla="*/ 0 w 39"/>
                <a:gd name="T11" fmla="*/ 2 h 58"/>
                <a:gd name="T12" fmla="*/ 36 w 39"/>
                <a:gd name="T13" fmla="*/ 57 h 58"/>
                <a:gd name="T14" fmla="*/ 37 w 3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8">
                  <a:moveTo>
                    <a:pt x="37" y="58"/>
                  </a:moveTo>
                  <a:cubicBezTo>
                    <a:pt x="37" y="58"/>
                    <a:pt x="38" y="58"/>
                    <a:pt x="38" y="57"/>
                  </a:cubicBezTo>
                  <a:cubicBezTo>
                    <a:pt x="39" y="56"/>
                    <a:pt x="38" y="55"/>
                    <a:pt x="38" y="55"/>
                  </a:cubicBezTo>
                  <a:cubicBezTo>
                    <a:pt x="6" y="3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"/>
                    <a:pt x="3" y="34"/>
                    <a:pt x="36" y="57"/>
                  </a:cubicBezTo>
                  <a:cubicBezTo>
                    <a:pt x="36" y="58"/>
                    <a:pt x="36" y="58"/>
                    <a:pt x="37" y="5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ṧḷïḍê">
              <a:extLst>
                <a:ext uri="{FF2B5EF4-FFF2-40B4-BE49-F238E27FC236}">
                  <a16:creationId xmlns:a16="http://schemas.microsoft.com/office/drawing/2014/main" id="{17ED1EC5-1123-4BC4-95F4-B88494914F24}"/>
                </a:ext>
              </a:extLst>
            </p:cNvPr>
            <p:cNvSpPr/>
            <p:nvPr/>
          </p:nvSpPr>
          <p:spPr bwMode="auto">
            <a:xfrm>
              <a:off x="6923089" y="2054225"/>
              <a:ext cx="80963" cy="158750"/>
            </a:xfrm>
            <a:custGeom>
              <a:avLst/>
              <a:gdLst>
                <a:gd name="T0" fmla="*/ 24 w 26"/>
                <a:gd name="T1" fmla="*/ 13 h 52"/>
                <a:gd name="T2" fmla="*/ 8 w 26"/>
                <a:gd name="T3" fmla="*/ 10 h 52"/>
                <a:gd name="T4" fmla="*/ 26 w 26"/>
                <a:gd name="T5" fmla="*/ 46 h 52"/>
                <a:gd name="T6" fmla="*/ 24 w 26"/>
                <a:gd name="T7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2">
                  <a:moveTo>
                    <a:pt x="24" y="13"/>
                  </a:moveTo>
                  <a:cubicBezTo>
                    <a:pt x="24" y="13"/>
                    <a:pt x="15" y="0"/>
                    <a:pt x="8" y="10"/>
                  </a:cubicBezTo>
                  <a:cubicBezTo>
                    <a:pt x="0" y="20"/>
                    <a:pt x="8" y="52"/>
                    <a:pt x="26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ş1îḑè">
              <a:extLst>
                <a:ext uri="{FF2B5EF4-FFF2-40B4-BE49-F238E27FC236}">
                  <a16:creationId xmlns:a16="http://schemas.microsoft.com/office/drawing/2014/main" id="{A23F47E4-F590-4007-9052-052C94511D2A}"/>
                </a:ext>
              </a:extLst>
            </p:cNvPr>
            <p:cNvSpPr/>
            <p:nvPr/>
          </p:nvSpPr>
          <p:spPr bwMode="auto">
            <a:xfrm>
              <a:off x="6959601" y="2173288"/>
              <a:ext cx="19050" cy="2063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7 h 7"/>
                <a:gd name="T4" fmla="*/ 0 w 6"/>
                <a:gd name="T5" fmla="*/ 4 h 7"/>
                <a:gd name="T6" fmla="*/ 3 w 6"/>
                <a:gd name="T7" fmla="*/ 1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6"/>
                    <a:pt x="5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5" y="1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şḷiḓé">
              <a:extLst>
                <a:ext uri="{FF2B5EF4-FFF2-40B4-BE49-F238E27FC236}">
                  <a16:creationId xmlns:a16="http://schemas.microsoft.com/office/drawing/2014/main" id="{38756800-A5C6-42BC-B9E0-0982BBD9EB11}"/>
                </a:ext>
              </a:extLst>
            </p:cNvPr>
            <p:cNvSpPr/>
            <p:nvPr/>
          </p:nvSpPr>
          <p:spPr bwMode="auto">
            <a:xfrm>
              <a:off x="6948489" y="2105025"/>
              <a:ext cx="52388" cy="58738"/>
            </a:xfrm>
            <a:custGeom>
              <a:avLst/>
              <a:gdLst>
                <a:gd name="T0" fmla="*/ 15 w 17"/>
                <a:gd name="T1" fmla="*/ 19 h 19"/>
                <a:gd name="T2" fmla="*/ 13 w 17"/>
                <a:gd name="T3" fmla="*/ 18 h 19"/>
                <a:gd name="T4" fmla="*/ 1 w 17"/>
                <a:gd name="T5" fmla="*/ 3 h 19"/>
                <a:gd name="T6" fmla="*/ 1 w 17"/>
                <a:gd name="T7" fmla="*/ 1 h 19"/>
                <a:gd name="T8" fmla="*/ 3 w 17"/>
                <a:gd name="T9" fmla="*/ 0 h 19"/>
                <a:gd name="T10" fmla="*/ 16 w 17"/>
                <a:gd name="T11" fmla="*/ 17 h 19"/>
                <a:gd name="T12" fmla="*/ 15 w 17"/>
                <a:gd name="T13" fmla="*/ 19 h 19"/>
                <a:gd name="T14" fmla="*/ 15 w 17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9">
                  <a:moveTo>
                    <a:pt x="15" y="19"/>
                  </a:moveTo>
                  <a:cubicBezTo>
                    <a:pt x="14" y="19"/>
                    <a:pt x="14" y="18"/>
                    <a:pt x="13" y="18"/>
                  </a:cubicBezTo>
                  <a:cubicBezTo>
                    <a:pt x="11" y="8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14" y="6"/>
                    <a:pt x="16" y="17"/>
                  </a:cubicBezTo>
                  <a:cubicBezTo>
                    <a:pt x="17" y="18"/>
                    <a:pt x="16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ṥḻíḍe">
              <a:extLst>
                <a:ext uri="{FF2B5EF4-FFF2-40B4-BE49-F238E27FC236}">
                  <a16:creationId xmlns:a16="http://schemas.microsoft.com/office/drawing/2014/main" id="{3BE902DA-E8BB-4899-B5B8-F09C9B280783}"/>
                </a:ext>
              </a:extLst>
            </p:cNvPr>
            <p:cNvSpPr/>
            <p:nvPr/>
          </p:nvSpPr>
          <p:spPr bwMode="auto">
            <a:xfrm>
              <a:off x="6956426" y="2127250"/>
              <a:ext cx="28575" cy="17463"/>
            </a:xfrm>
            <a:custGeom>
              <a:avLst/>
              <a:gdLst>
                <a:gd name="T0" fmla="*/ 2 w 9"/>
                <a:gd name="T1" fmla="*/ 6 h 6"/>
                <a:gd name="T2" fmla="*/ 1 w 9"/>
                <a:gd name="T3" fmla="*/ 6 h 6"/>
                <a:gd name="T4" fmla="*/ 1 w 9"/>
                <a:gd name="T5" fmla="*/ 4 h 6"/>
                <a:gd name="T6" fmla="*/ 7 w 9"/>
                <a:gd name="T7" fmla="*/ 0 h 6"/>
                <a:gd name="T8" fmla="*/ 9 w 9"/>
                <a:gd name="T9" fmla="*/ 1 h 6"/>
                <a:gd name="T10" fmla="*/ 8 w 9"/>
                <a:gd name="T11" fmla="*/ 3 h 6"/>
                <a:gd name="T12" fmla="*/ 3 w 9"/>
                <a:gd name="T13" fmla="*/ 6 h 6"/>
                <a:gd name="T14" fmla="*/ 2 w 9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3" y="1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ṡļïḑê">
              <a:extLst>
                <a:ext uri="{FF2B5EF4-FFF2-40B4-BE49-F238E27FC236}">
                  <a16:creationId xmlns:a16="http://schemas.microsoft.com/office/drawing/2014/main" id="{03712EB0-3B56-4659-890D-46F70E4A36B5}"/>
                </a:ext>
              </a:extLst>
            </p:cNvPr>
            <p:cNvSpPr/>
            <p:nvPr/>
          </p:nvSpPr>
          <p:spPr bwMode="auto">
            <a:xfrm>
              <a:off x="7058026" y="2308225"/>
              <a:ext cx="157163" cy="161925"/>
            </a:xfrm>
            <a:custGeom>
              <a:avLst/>
              <a:gdLst>
                <a:gd name="T0" fmla="*/ 51 w 51"/>
                <a:gd name="T1" fmla="*/ 1 h 53"/>
                <a:gd name="T2" fmla="*/ 49 w 51"/>
                <a:gd name="T3" fmla="*/ 36 h 53"/>
                <a:gd name="T4" fmla="*/ 17 w 51"/>
                <a:gd name="T5" fmla="*/ 53 h 53"/>
                <a:gd name="T6" fmla="*/ 0 w 51"/>
                <a:gd name="T7" fmla="*/ 36 h 53"/>
                <a:gd name="T8" fmla="*/ 3 w 51"/>
                <a:gd name="T9" fmla="*/ 0 h 53"/>
                <a:gd name="T10" fmla="*/ 51 w 51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3">
                  <a:moveTo>
                    <a:pt x="51" y="1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31" y="53"/>
                    <a:pt x="17" y="53"/>
                  </a:cubicBezTo>
                  <a:cubicBezTo>
                    <a:pt x="4" y="53"/>
                    <a:pt x="0" y="36"/>
                    <a:pt x="0" y="3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ślídê">
              <a:extLst>
                <a:ext uri="{FF2B5EF4-FFF2-40B4-BE49-F238E27FC236}">
                  <a16:creationId xmlns:a16="http://schemas.microsoft.com/office/drawing/2014/main" id="{0163CC26-F356-4B14-AEBE-85AE4819EE49}"/>
                </a:ext>
              </a:extLst>
            </p:cNvPr>
            <p:cNvSpPr/>
            <p:nvPr/>
          </p:nvSpPr>
          <p:spPr bwMode="auto">
            <a:xfrm>
              <a:off x="7061201" y="2320925"/>
              <a:ext cx="153988" cy="88900"/>
            </a:xfrm>
            <a:custGeom>
              <a:avLst/>
              <a:gdLst>
                <a:gd name="T0" fmla="*/ 50 w 50"/>
                <a:gd name="T1" fmla="*/ 1 h 29"/>
                <a:gd name="T2" fmla="*/ 49 w 50"/>
                <a:gd name="T3" fmla="*/ 17 h 29"/>
                <a:gd name="T4" fmla="*/ 0 w 50"/>
                <a:gd name="T5" fmla="*/ 24 h 29"/>
                <a:gd name="T6" fmla="*/ 1 w 50"/>
                <a:gd name="T7" fmla="*/ 0 h 29"/>
                <a:gd name="T8" fmla="*/ 50 w 50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"/>
                  </a:moveTo>
                  <a:cubicBezTo>
                    <a:pt x="49" y="17"/>
                    <a:pt x="49" y="17"/>
                    <a:pt x="49" y="17"/>
                  </a:cubicBezTo>
                  <a:cubicBezTo>
                    <a:pt x="39" y="26"/>
                    <a:pt x="23" y="29"/>
                    <a:pt x="0" y="24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śľídè">
              <a:extLst>
                <a:ext uri="{FF2B5EF4-FFF2-40B4-BE49-F238E27FC236}">
                  <a16:creationId xmlns:a16="http://schemas.microsoft.com/office/drawing/2014/main" id="{6092468C-58CA-4873-B59A-400258F699F4}"/>
                </a:ext>
              </a:extLst>
            </p:cNvPr>
            <p:cNvSpPr/>
            <p:nvPr/>
          </p:nvSpPr>
          <p:spPr bwMode="auto">
            <a:xfrm>
              <a:off x="6975476" y="1893888"/>
              <a:ext cx="355600" cy="500063"/>
            </a:xfrm>
            <a:custGeom>
              <a:avLst/>
              <a:gdLst>
                <a:gd name="T0" fmla="*/ 1 w 116"/>
                <a:gd name="T1" fmla="*/ 80 h 163"/>
                <a:gd name="T2" fmla="*/ 1 w 116"/>
                <a:gd name="T3" fmla="*/ 91 h 163"/>
                <a:gd name="T4" fmla="*/ 37 w 116"/>
                <a:gd name="T5" fmla="*/ 150 h 163"/>
                <a:gd name="T6" fmla="*/ 105 w 116"/>
                <a:gd name="T7" fmla="*/ 106 h 163"/>
                <a:gd name="T8" fmla="*/ 106 w 116"/>
                <a:gd name="T9" fmla="*/ 97 h 163"/>
                <a:gd name="T10" fmla="*/ 112 w 116"/>
                <a:gd name="T11" fmla="*/ 71 h 163"/>
                <a:gd name="T12" fmla="*/ 115 w 116"/>
                <a:gd name="T13" fmla="*/ 54 h 163"/>
                <a:gd name="T14" fmla="*/ 96 w 116"/>
                <a:gd name="T15" fmla="*/ 18 h 163"/>
                <a:gd name="T16" fmla="*/ 20 w 116"/>
                <a:gd name="T17" fmla="*/ 15 h 163"/>
                <a:gd name="T18" fmla="*/ 1 w 116"/>
                <a:gd name="T19" fmla="*/ 44 h 163"/>
                <a:gd name="T20" fmla="*/ 1 w 116"/>
                <a:gd name="T21" fmla="*/ 8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3">
                  <a:moveTo>
                    <a:pt x="1" y="80"/>
                  </a:moveTo>
                  <a:cubicBezTo>
                    <a:pt x="1" y="83"/>
                    <a:pt x="1" y="87"/>
                    <a:pt x="1" y="91"/>
                  </a:cubicBezTo>
                  <a:cubicBezTo>
                    <a:pt x="4" y="116"/>
                    <a:pt x="18" y="145"/>
                    <a:pt x="37" y="150"/>
                  </a:cubicBezTo>
                  <a:cubicBezTo>
                    <a:pt x="77" y="163"/>
                    <a:pt x="97" y="130"/>
                    <a:pt x="105" y="106"/>
                  </a:cubicBezTo>
                  <a:cubicBezTo>
                    <a:pt x="106" y="103"/>
                    <a:pt x="105" y="100"/>
                    <a:pt x="106" y="97"/>
                  </a:cubicBezTo>
                  <a:cubicBezTo>
                    <a:pt x="108" y="89"/>
                    <a:pt x="111" y="80"/>
                    <a:pt x="112" y="71"/>
                  </a:cubicBezTo>
                  <a:cubicBezTo>
                    <a:pt x="113" y="65"/>
                    <a:pt x="114" y="60"/>
                    <a:pt x="115" y="54"/>
                  </a:cubicBezTo>
                  <a:cubicBezTo>
                    <a:pt x="116" y="39"/>
                    <a:pt x="109" y="24"/>
                    <a:pt x="96" y="18"/>
                  </a:cubicBezTo>
                  <a:cubicBezTo>
                    <a:pt x="77" y="9"/>
                    <a:pt x="49" y="0"/>
                    <a:pt x="20" y="15"/>
                  </a:cubicBezTo>
                  <a:cubicBezTo>
                    <a:pt x="9" y="21"/>
                    <a:pt x="2" y="32"/>
                    <a:pt x="1" y="44"/>
                  </a:cubicBezTo>
                  <a:cubicBezTo>
                    <a:pt x="1" y="54"/>
                    <a:pt x="0" y="66"/>
                    <a:pt x="1" y="8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ï$ḻíḍé">
              <a:extLst>
                <a:ext uri="{FF2B5EF4-FFF2-40B4-BE49-F238E27FC236}">
                  <a16:creationId xmlns:a16="http://schemas.microsoft.com/office/drawing/2014/main" id="{E351E6F6-3654-411C-ABAB-B72748916782}"/>
                </a:ext>
              </a:extLst>
            </p:cNvPr>
            <p:cNvSpPr/>
            <p:nvPr/>
          </p:nvSpPr>
          <p:spPr bwMode="auto">
            <a:xfrm>
              <a:off x="7097713" y="2124075"/>
              <a:ext cx="44450" cy="85725"/>
            </a:xfrm>
            <a:custGeom>
              <a:avLst/>
              <a:gdLst>
                <a:gd name="T0" fmla="*/ 10 w 14"/>
                <a:gd name="T1" fmla="*/ 28 h 28"/>
                <a:gd name="T2" fmla="*/ 12 w 14"/>
                <a:gd name="T3" fmla="*/ 26 h 28"/>
                <a:gd name="T4" fmla="*/ 11 w 14"/>
                <a:gd name="T5" fmla="*/ 24 h 28"/>
                <a:gd name="T6" fmla="*/ 5 w 14"/>
                <a:gd name="T7" fmla="*/ 23 h 28"/>
                <a:gd name="T8" fmla="*/ 14 w 14"/>
                <a:gd name="T9" fmla="*/ 2 h 28"/>
                <a:gd name="T10" fmla="*/ 13 w 14"/>
                <a:gd name="T11" fmla="*/ 0 h 28"/>
                <a:gd name="T12" fmla="*/ 11 w 14"/>
                <a:gd name="T13" fmla="*/ 1 h 28"/>
                <a:gd name="T14" fmla="*/ 0 w 14"/>
                <a:gd name="T15" fmla="*/ 25 h 28"/>
                <a:gd name="T16" fmla="*/ 10 w 14"/>
                <a:gd name="T17" fmla="*/ 28 h 28"/>
                <a:gd name="T18" fmla="*/ 10 w 14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8">
                  <a:moveTo>
                    <a:pt x="10" y="28"/>
                  </a:moveTo>
                  <a:cubicBezTo>
                    <a:pt x="11" y="28"/>
                    <a:pt x="12" y="27"/>
                    <a:pt x="12" y="26"/>
                  </a:cubicBezTo>
                  <a:cubicBezTo>
                    <a:pt x="12" y="25"/>
                    <a:pt x="11" y="25"/>
                    <a:pt x="11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ṥ1îďé">
              <a:extLst>
                <a:ext uri="{FF2B5EF4-FFF2-40B4-BE49-F238E27FC236}">
                  <a16:creationId xmlns:a16="http://schemas.microsoft.com/office/drawing/2014/main" id="{95206FA1-1C6B-4139-9716-5DE51C82995E}"/>
                </a:ext>
              </a:extLst>
            </p:cNvPr>
            <p:cNvSpPr/>
            <p:nvPr/>
          </p:nvSpPr>
          <p:spPr bwMode="auto">
            <a:xfrm>
              <a:off x="6969126" y="1878013"/>
              <a:ext cx="377825" cy="304800"/>
            </a:xfrm>
            <a:custGeom>
              <a:avLst/>
              <a:gdLst>
                <a:gd name="T0" fmla="*/ 21 w 123"/>
                <a:gd name="T1" fmla="*/ 44 h 99"/>
                <a:gd name="T2" fmla="*/ 2 w 123"/>
                <a:gd name="T3" fmla="*/ 80 h 99"/>
                <a:gd name="T4" fmla="*/ 1 w 123"/>
                <a:gd name="T5" fmla="*/ 81 h 99"/>
                <a:gd name="T6" fmla="*/ 2 w 123"/>
                <a:gd name="T7" fmla="*/ 45 h 99"/>
                <a:gd name="T8" fmla="*/ 21 w 123"/>
                <a:gd name="T9" fmla="*/ 15 h 99"/>
                <a:gd name="T10" fmla="*/ 101 w 123"/>
                <a:gd name="T11" fmla="*/ 18 h 99"/>
                <a:gd name="T12" fmla="*/ 121 w 123"/>
                <a:gd name="T13" fmla="*/ 55 h 99"/>
                <a:gd name="T14" fmla="*/ 119 w 123"/>
                <a:gd name="T15" fmla="*/ 73 h 99"/>
                <a:gd name="T16" fmla="*/ 109 w 123"/>
                <a:gd name="T17" fmla="*/ 79 h 99"/>
                <a:gd name="T18" fmla="*/ 104 w 123"/>
                <a:gd name="T19" fmla="*/ 98 h 99"/>
                <a:gd name="T20" fmla="*/ 104 w 123"/>
                <a:gd name="T21" fmla="*/ 73 h 99"/>
                <a:gd name="T22" fmla="*/ 86 w 123"/>
                <a:gd name="T23" fmla="*/ 59 h 99"/>
                <a:gd name="T24" fmla="*/ 49 w 123"/>
                <a:gd name="T25" fmla="*/ 37 h 99"/>
                <a:gd name="T26" fmla="*/ 39 w 123"/>
                <a:gd name="T27" fmla="*/ 27 h 99"/>
                <a:gd name="T28" fmla="*/ 21 w 123"/>
                <a:gd name="T29" fmla="*/ 4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99">
                  <a:moveTo>
                    <a:pt x="21" y="44"/>
                  </a:moveTo>
                  <a:cubicBezTo>
                    <a:pt x="5" y="50"/>
                    <a:pt x="8" y="71"/>
                    <a:pt x="2" y="80"/>
                  </a:cubicBezTo>
                  <a:cubicBezTo>
                    <a:pt x="2" y="81"/>
                    <a:pt x="2" y="81"/>
                    <a:pt x="1" y="81"/>
                  </a:cubicBezTo>
                  <a:cubicBezTo>
                    <a:pt x="0" y="67"/>
                    <a:pt x="1" y="54"/>
                    <a:pt x="2" y="45"/>
                  </a:cubicBezTo>
                  <a:cubicBezTo>
                    <a:pt x="3" y="32"/>
                    <a:pt x="10" y="21"/>
                    <a:pt x="21" y="15"/>
                  </a:cubicBezTo>
                  <a:cubicBezTo>
                    <a:pt x="52" y="0"/>
                    <a:pt x="82" y="8"/>
                    <a:pt x="101" y="18"/>
                  </a:cubicBezTo>
                  <a:cubicBezTo>
                    <a:pt x="115" y="24"/>
                    <a:pt x="123" y="39"/>
                    <a:pt x="121" y="55"/>
                  </a:cubicBezTo>
                  <a:cubicBezTo>
                    <a:pt x="121" y="60"/>
                    <a:pt x="120" y="66"/>
                    <a:pt x="119" y="73"/>
                  </a:cubicBezTo>
                  <a:cubicBezTo>
                    <a:pt x="116" y="74"/>
                    <a:pt x="110" y="74"/>
                    <a:pt x="109" y="79"/>
                  </a:cubicBezTo>
                  <a:cubicBezTo>
                    <a:pt x="107" y="91"/>
                    <a:pt x="106" y="99"/>
                    <a:pt x="104" y="98"/>
                  </a:cubicBezTo>
                  <a:cubicBezTo>
                    <a:pt x="100" y="96"/>
                    <a:pt x="98" y="82"/>
                    <a:pt x="104" y="73"/>
                  </a:cubicBezTo>
                  <a:cubicBezTo>
                    <a:pt x="104" y="73"/>
                    <a:pt x="100" y="66"/>
                    <a:pt x="86" y="59"/>
                  </a:cubicBezTo>
                  <a:cubicBezTo>
                    <a:pt x="67" y="50"/>
                    <a:pt x="49" y="37"/>
                    <a:pt x="49" y="37"/>
                  </a:cubicBezTo>
                  <a:cubicBezTo>
                    <a:pt x="49" y="37"/>
                    <a:pt x="42" y="32"/>
                    <a:pt x="39" y="27"/>
                  </a:cubicBezTo>
                  <a:cubicBezTo>
                    <a:pt x="39" y="27"/>
                    <a:pt x="34" y="39"/>
                    <a:pt x="21" y="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śľïḑe">
              <a:extLst>
                <a:ext uri="{FF2B5EF4-FFF2-40B4-BE49-F238E27FC236}">
                  <a16:creationId xmlns:a16="http://schemas.microsoft.com/office/drawing/2014/main" id="{4AA34CB6-0694-4332-BD86-F815033EBA56}"/>
                </a:ext>
              </a:extLst>
            </p:cNvPr>
            <p:cNvSpPr/>
            <p:nvPr/>
          </p:nvSpPr>
          <p:spPr bwMode="auto">
            <a:xfrm>
              <a:off x="7051676" y="2097088"/>
              <a:ext cx="25400" cy="42863"/>
            </a:xfrm>
            <a:custGeom>
              <a:avLst/>
              <a:gdLst>
                <a:gd name="T0" fmla="*/ 8 w 8"/>
                <a:gd name="T1" fmla="*/ 7 h 14"/>
                <a:gd name="T2" fmla="*/ 3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3" y="14"/>
                  </a:cubicBezTo>
                  <a:cubicBezTo>
                    <a:pt x="1" y="14"/>
                    <a:pt x="0" y="10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$ľíḍè">
              <a:extLst>
                <a:ext uri="{FF2B5EF4-FFF2-40B4-BE49-F238E27FC236}">
                  <a16:creationId xmlns:a16="http://schemas.microsoft.com/office/drawing/2014/main" id="{909D2F0D-C34A-42B8-9C2D-C90165F8B410}"/>
                </a:ext>
              </a:extLst>
            </p:cNvPr>
            <p:cNvSpPr/>
            <p:nvPr/>
          </p:nvSpPr>
          <p:spPr bwMode="auto">
            <a:xfrm>
              <a:off x="7188201" y="2105025"/>
              <a:ext cx="23813" cy="42863"/>
            </a:xfrm>
            <a:custGeom>
              <a:avLst/>
              <a:gdLst>
                <a:gd name="T0" fmla="*/ 8 w 8"/>
                <a:gd name="T1" fmla="*/ 7 h 14"/>
                <a:gd name="T2" fmla="*/ 4 w 8"/>
                <a:gd name="T3" fmla="*/ 14 h 14"/>
                <a:gd name="T4" fmla="*/ 0 w 8"/>
                <a:gd name="T5" fmla="*/ 7 h 14"/>
                <a:gd name="T6" fmla="*/ 4 w 8"/>
                <a:gd name="T7" fmla="*/ 0 h 14"/>
                <a:gd name="T8" fmla="*/ 8 w 8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8" y="7"/>
                  </a:moveTo>
                  <a:cubicBezTo>
                    <a:pt x="8" y="11"/>
                    <a:pt x="6" y="14"/>
                    <a:pt x="4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1"/>
                    <a:pt x="8" y="4"/>
                    <a:pt x="8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ḻïdè">
              <a:extLst>
                <a:ext uri="{FF2B5EF4-FFF2-40B4-BE49-F238E27FC236}">
                  <a16:creationId xmlns:a16="http://schemas.microsoft.com/office/drawing/2014/main" id="{17C3AC90-AFF1-4C52-9D72-686034021618}"/>
                </a:ext>
              </a:extLst>
            </p:cNvPr>
            <p:cNvSpPr/>
            <p:nvPr/>
          </p:nvSpPr>
          <p:spPr bwMode="auto">
            <a:xfrm>
              <a:off x="7011988" y="2058988"/>
              <a:ext cx="84138" cy="19050"/>
            </a:xfrm>
            <a:custGeom>
              <a:avLst/>
              <a:gdLst>
                <a:gd name="T0" fmla="*/ 7 w 27"/>
                <a:gd name="T1" fmla="*/ 1 h 6"/>
                <a:gd name="T2" fmla="*/ 24 w 27"/>
                <a:gd name="T3" fmla="*/ 0 h 6"/>
                <a:gd name="T4" fmla="*/ 27 w 27"/>
                <a:gd name="T5" fmla="*/ 4 h 6"/>
                <a:gd name="T6" fmla="*/ 27 w 27"/>
                <a:gd name="T7" fmla="*/ 4 h 6"/>
                <a:gd name="T8" fmla="*/ 24 w 27"/>
                <a:gd name="T9" fmla="*/ 5 h 6"/>
                <a:gd name="T10" fmla="*/ 0 w 27"/>
                <a:gd name="T11" fmla="*/ 5 h 6"/>
                <a:gd name="T12" fmla="*/ 2 w 27"/>
                <a:gd name="T13" fmla="*/ 3 h 6"/>
                <a:gd name="T14" fmla="*/ 7 w 27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7" y="1"/>
                  </a:moveTo>
                  <a:cubicBezTo>
                    <a:pt x="10" y="0"/>
                    <a:pt x="17" y="0"/>
                    <a:pt x="24" y="0"/>
                  </a:cubicBezTo>
                  <a:cubicBezTo>
                    <a:pt x="26" y="1"/>
                    <a:pt x="27" y="2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5" y="6"/>
                    <a:pt x="24" y="5"/>
                  </a:cubicBezTo>
                  <a:cubicBezTo>
                    <a:pt x="19" y="5"/>
                    <a:pt x="6" y="4"/>
                    <a:pt x="0" y="5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3" y="2"/>
                    <a:pt x="5" y="1"/>
                    <a:pt x="7" y="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iSľîḑe">
              <a:extLst>
                <a:ext uri="{FF2B5EF4-FFF2-40B4-BE49-F238E27FC236}">
                  <a16:creationId xmlns:a16="http://schemas.microsoft.com/office/drawing/2014/main" id="{B83759F0-A168-48A2-B59E-C14CAB053ACF}"/>
                </a:ext>
              </a:extLst>
            </p:cNvPr>
            <p:cNvSpPr/>
            <p:nvPr/>
          </p:nvSpPr>
          <p:spPr bwMode="auto">
            <a:xfrm>
              <a:off x="7172326" y="2068513"/>
              <a:ext cx="82550" cy="28575"/>
            </a:xfrm>
            <a:custGeom>
              <a:avLst/>
              <a:gdLst>
                <a:gd name="T0" fmla="*/ 21 w 27"/>
                <a:gd name="T1" fmla="*/ 3 h 9"/>
                <a:gd name="T2" fmla="*/ 4 w 27"/>
                <a:gd name="T3" fmla="*/ 0 h 9"/>
                <a:gd name="T4" fmla="*/ 0 w 27"/>
                <a:gd name="T5" fmla="*/ 3 h 9"/>
                <a:gd name="T6" fmla="*/ 0 w 27"/>
                <a:gd name="T7" fmla="*/ 3 h 9"/>
                <a:gd name="T8" fmla="*/ 3 w 27"/>
                <a:gd name="T9" fmla="*/ 5 h 9"/>
                <a:gd name="T10" fmla="*/ 26 w 27"/>
                <a:gd name="T11" fmla="*/ 9 h 9"/>
                <a:gd name="T12" fmla="*/ 25 w 27"/>
                <a:gd name="T13" fmla="*/ 6 h 9"/>
                <a:gd name="T14" fmla="*/ 21 w 2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">
                  <a:moveTo>
                    <a:pt x="21" y="3"/>
                  </a:moveTo>
                  <a:cubicBezTo>
                    <a:pt x="17" y="2"/>
                    <a:pt x="11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8" y="5"/>
                    <a:pt x="21" y="6"/>
                    <a:pt x="26" y="9"/>
                  </a:cubicBezTo>
                  <a:cubicBezTo>
                    <a:pt x="27" y="8"/>
                    <a:pt x="26" y="7"/>
                    <a:pt x="25" y="6"/>
                  </a:cubicBezTo>
                  <a:cubicBezTo>
                    <a:pt x="24" y="5"/>
                    <a:pt x="23" y="4"/>
                    <a:pt x="21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išḻiḓe">
              <a:extLst>
                <a:ext uri="{FF2B5EF4-FFF2-40B4-BE49-F238E27FC236}">
                  <a16:creationId xmlns:a16="http://schemas.microsoft.com/office/drawing/2014/main" id="{51E442F1-5BF3-4AD5-9D69-0BCBD6AA3219}"/>
                </a:ext>
              </a:extLst>
            </p:cNvPr>
            <p:cNvSpPr/>
            <p:nvPr/>
          </p:nvSpPr>
          <p:spPr bwMode="auto">
            <a:xfrm>
              <a:off x="7073901" y="2233613"/>
              <a:ext cx="114300" cy="58738"/>
            </a:xfrm>
            <a:custGeom>
              <a:avLst/>
              <a:gdLst>
                <a:gd name="T0" fmla="*/ 0 w 37"/>
                <a:gd name="T1" fmla="*/ 0 h 19"/>
                <a:gd name="T2" fmla="*/ 17 w 37"/>
                <a:gd name="T3" fmla="*/ 18 h 19"/>
                <a:gd name="T4" fmla="*/ 37 w 37"/>
                <a:gd name="T5" fmla="*/ 3 h 19"/>
                <a:gd name="T6" fmla="*/ 0 w 3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9">
                  <a:moveTo>
                    <a:pt x="0" y="0"/>
                  </a:moveTo>
                  <a:cubicBezTo>
                    <a:pt x="0" y="6"/>
                    <a:pt x="4" y="17"/>
                    <a:pt x="17" y="18"/>
                  </a:cubicBezTo>
                  <a:cubicBezTo>
                    <a:pt x="30" y="19"/>
                    <a:pt x="35" y="10"/>
                    <a:pt x="3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îśľîḍé">
              <a:extLst>
                <a:ext uri="{FF2B5EF4-FFF2-40B4-BE49-F238E27FC236}">
                  <a16:creationId xmlns:a16="http://schemas.microsoft.com/office/drawing/2014/main" id="{C0FFA632-AEC4-45A0-BA99-EA2B8B9CC2BE}"/>
                </a:ext>
              </a:extLst>
            </p:cNvPr>
            <p:cNvSpPr/>
            <p:nvPr/>
          </p:nvSpPr>
          <p:spPr bwMode="auto">
            <a:xfrm>
              <a:off x="7097713" y="2305050"/>
              <a:ext cx="52388" cy="19050"/>
            </a:xfrm>
            <a:custGeom>
              <a:avLst/>
              <a:gdLst>
                <a:gd name="T0" fmla="*/ 8 w 17"/>
                <a:gd name="T1" fmla="*/ 6 h 6"/>
                <a:gd name="T2" fmla="*/ 1 w 17"/>
                <a:gd name="T3" fmla="*/ 3 h 6"/>
                <a:gd name="T4" fmla="*/ 1 w 17"/>
                <a:gd name="T5" fmla="*/ 0 h 6"/>
                <a:gd name="T6" fmla="*/ 3 w 17"/>
                <a:gd name="T7" fmla="*/ 0 h 6"/>
                <a:gd name="T8" fmla="*/ 3 w 17"/>
                <a:gd name="T9" fmla="*/ 0 h 6"/>
                <a:gd name="T10" fmla="*/ 8 w 17"/>
                <a:gd name="T11" fmla="*/ 2 h 6"/>
                <a:gd name="T12" fmla="*/ 15 w 17"/>
                <a:gd name="T13" fmla="*/ 1 h 6"/>
                <a:gd name="T14" fmla="*/ 17 w 17"/>
                <a:gd name="T15" fmla="*/ 2 h 6"/>
                <a:gd name="T16" fmla="*/ 16 w 17"/>
                <a:gd name="T17" fmla="*/ 4 h 6"/>
                <a:gd name="T18" fmla="*/ 8 w 17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cubicBezTo>
                    <a:pt x="4" y="5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5" y="2"/>
                    <a:pt x="8" y="2"/>
                  </a:cubicBezTo>
                  <a:cubicBezTo>
                    <a:pt x="12" y="2"/>
                    <a:pt x="15" y="1"/>
                    <a:pt x="15" y="1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3"/>
                    <a:pt x="16" y="4"/>
                  </a:cubicBezTo>
                  <a:cubicBezTo>
                    <a:pt x="16" y="4"/>
                    <a:pt x="12" y="6"/>
                    <a:pt x="8" y="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sļíďê">
              <a:extLst>
                <a:ext uri="{FF2B5EF4-FFF2-40B4-BE49-F238E27FC236}">
                  <a16:creationId xmlns:a16="http://schemas.microsoft.com/office/drawing/2014/main" id="{988C171F-99FF-4A85-8742-B2FEBF61D764}"/>
                </a:ext>
              </a:extLst>
            </p:cNvPr>
            <p:cNvSpPr/>
            <p:nvPr/>
          </p:nvSpPr>
          <p:spPr bwMode="auto">
            <a:xfrm>
              <a:off x="7294563" y="2074863"/>
              <a:ext cx="85725" cy="157163"/>
            </a:xfrm>
            <a:custGeom>
              <a:avLst/>
              <a:gdLst>
                <a:gd name="T0" fmla="*/ 3 w 28"/>
                <a:gd name="T1" fmla="*/ 13 h 51"/>
                <a:gd name="T2" fmla="*/ 22 w 28"/>
                <a:gd name="T3" fmla="*/ 11 h 51"/>
                <a:gd name="T4" fmla="*/ 0 w 28"/>
                <a:gd name="T5" fmla="*/ 43 h 51"/>
                <a:gd name="T6" fmla="*/ 3 w 28"/>
                <a:gd name="T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1">
                  <a:moveTo>
                    <a:pt x="3" y="13"/>
                  </a:moveTo>
                  <a:cubicBezTo>
                    <a:pt x="3" y="13"/>
                    <a:pt x="16" y="0"/>
                    <a:pt x="22" y="11"/>
                  </a:cubicBezTo>
                  <a:cubicBezTo>
                    <a:pt x="28" y="21"/>
                    <a:pt x="16" y="51"/>
                    <a:pt x="0" y="43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ṩḷíḋè">
              <a:extLst>
                <a:ext uri="{FF2B5EF4-FFF2-40B4-BE49-F238E27FC236}">
                  <a16:creationId xmlns:a16="http://schemas.microsoft.com/office/drawing/2014/main" id="{4F2EB46F-B703-435D-A3C9-FB4D50A895C4}"/>
                </a:ext>
              </a:extLst>
            </p:cNvPr>
            <p:cNvSpPr/>
            <p:nvPr/>
          </p:nvSpPr>
          <p:spPr bwMode="auto">
            <a:xfrm>
              <a:off x="7307263" y="2197100"/>
              <a:ext cx="22225" cy="22225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0 w 7"/>
                <a:gd name="T5" fmla="*/ 4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1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śľïḑê">
              <a:extLst>
                <a:ext uri="{FF2B5EF4-FFF2-40B4-BE49-F238E27FC236}">
                  <a16:creationId xmlns:a16="http://schemas.microsoft.com/office/drawing/2014/main" id="{33238B16-6F10-4395-B43B-CF1CBEFB3C4E}"/>
                </a:ext>
              </a:extLst>
            </p:cNvPr>
            <p:cNvSpPr/>
            <p:nvPr/>
          </p:nvSpPr>
          <p:spPr bwMode="auto">
            <a:xfrm>
              <a:off x="7304088" y="2127250"/>
              <a:ext cx="52388" cy="49213"/>
            </a:xfrm>
            <a:custGeom>
              <a:avLst/>
              <a:gdLst>
                <a:gd name="T0" fmla="*/ 2 w 17"/>
                <a:gd name="T1" fmla="*/ 16 h 16"/>
                <a:gd name="T2" fmla="*/ 3 w 17"/>
                <a:gd name="T3" fmla="*/ 15 h 16"/>
                <a:gd name="T4" fmla="*/ 16 w 17"/>
                <a:gd name="T5" fmla="*/ 3 h 16"/>
                <a:gd name="T6" fmla="*/ 17 w 17"/>
                <a:gd name="T7" fmla="*/ 1 h 16"/>
                <a:gd name="T8" fmla="*/ 15 w 17"/>
                <a:gd name="T9" fmla="*/ 0 h 16"/>
                <a:gd name="T10" fmla="*/ 0 w 17"/>
                <a:gd name="T11" fmla="*/ 15 h 16"/>
                <a:gd name="T12" fmla="*/ 1 w 17"/>
                <a:gd name="T13" fmla="*/ 16 h 16"/>
                <a:gd name="T14" fmla="*/ 2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6" y="6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4" y="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1" y="16"/>
                    <a:pt x="2" y="16"/>
                    <a:pt x="2" y="16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ṡḷíḑê">
              <a:extLst>
                <a:ext uri="{FF2B5EF4-FFF2-40B4-BE49-F238E27FC236}">
                  <a16:creationId xmlns:a16="http://schemas.microsoft.com/office/drawing/2014/main" id="{19243905-AF88-484F-BDE5-3200558086A8}"/>
                </a:ext>
              </a:extLst>
            </p:cNvPr>
            <p:cNvSpPr/>
            <p:nvPr/>
          </p:nvSpPr>
          <p:spPr bwMode="auto">
            <a:xfrm>
              <a:off x="7323138" y="2143125"/>
              <a:ext cx="20638" cy="20638"/>
            </a:xfrm>
            <a:custGeom>
              <a:avLst/>
              <a:gdLst>
                <a:gd name="T0" fmla="*/ 5 w 7"/>
                <a:gd name="T1" fmla="*/ 7 h 7"/>
                <a:gd name="T2" fmla="*/ 6 w 7"/>
                <a:gd name="T3" fmla="*/ 7 h 7"/>
                <a:gd name="T4" fmla="*/ 7 w 7"/>
                <a:gd name="T5" fmla="*/ 5 h 7"/>
                <a:gd name="T6" fmla="*/ 2 w 7"/>
                <a:gd name="T7" fmla="*/ 0 h 7"/>
                <a:gd name="T8" fmla="*/ 0 w 7"/>
                <a:gd name="T9" fmla="*/ 1 h 7"/>
                <a:gd name="T10" fmla="*/ 0 w 7"/>
                <a:gd name="T11" fmla="*/ 3 h 7"/>
                <a:gd name="T12" fmla="*/ 4 w 7"/>
                <a:gd name="T13" fmla="*/ 7 h 7"/>
                <a:gd name="T14" fmla="*/ 5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5" y="2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3" y="4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iśľíḓe">
              <a:extLst>
                <a:ext uri="{FF2B5EF4-FFF2-40B4-BE49-F238E27FC236}">
                  <a16:creationId xmlns:a16="http://schemas.microsoft.com/office/drawing/2014/main" id="{88A25579-1DE8-4DE1-875E-83DA3C1E8108}"/>
                </a:ext>
              </a:extLst>
            </p:cNvPr>
            <p:cNvSpPr/>
            <p:nvPr/>
          </p:nvSpPr>
          <p:spPr bwMode="auto">
            <a:xfrm>
              <a:off x="6294438" y="2801938"/>
              <a:ext cx="147638" cy="871538"/>
            </a:xfrm>
            <a:custGeom>
              <a:avLst/>
              <a:gdLst>
                <a:gd name="T0" fmla="*/ 48 w 48"/>
                <a:gd name="T1" fmla="*/ 262 h 284"/>
                <a:gd name="T2" fmla="*/ 48 w 48"/>
                <a:gd name="T3" fmla="*/ 21 h 284"/>
                <a:gd name="T4" fmla="*/ 27 w 48"/>
                <a:gd name="T5" fmla="*/ 0 h 284"/>
                <a:gd name="T6" fmla="*/ 21 w 48"/>
                <a:gd name="T7" fmla="*/ 0 h 284"/>
                <a:gd name="T8" fmla="*/ 0 w 48"/>
                <a:gd name="T9" fmla="*/ 21 h 284"/>
                <a:gd name="T10" fmla="*/ 0 w 48"/>
                <a:gd name="T11" fmla="*/ 262 h 284"/>
                <a:gd name="T12" fmla="*/ 21 w 48"/>
                <a:gd name="T13" fmla="*/ 284 h 284"/>
                <a:gd name="T14" fmla="*/ 27 w 48"/>
                <a:gd name="T15" fmla="*/ 284 h 284"/>
                <a:gd name="T16" fmla="*/ 48 w 48"/>
                <a:gd name="T17" fmla="*/ 26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4">
                  <a:moveTo>
                    <a:pt x="48" y="262"/>
                  </a:moveTo>
                  <a:cubicBezTo>
                    <a:pt x="48" y="21"/>
                    <a:pt x="48" y="21"/>
                    <a:pt x="48" y="21"/>
                  </a:cubicBezTo>
                  <a:cubicBezTo>
                    <a:pt x="48" y="9"/>
                    <a:pt x="38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4"/>
                    <a:pt x="10" y="284"/>
                    <a:pt x="21" y="284"/>
                  </a:cubicBezTo>
                  <a:cubicBezTo>
                    <a:pt x="27" y="284"/>
                    <a:pt x="27" y="284"/>
                    <a:pt x="27" y="284"/>
                  </a:cubicBezTo>
                  <a:cubicBezTo>
                    <a:pt x="38" y="284"/>
                    <a:pt x="48" y="274"/>
                    <a:pt x="48" y="26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ṡḷiḍê">
              <a:extLst>
                <a:ext uri="{FF2B5EF4-FFF2-40B4-BE49-F238E27FC236}">
                  <a16:creationId xmlns:a16="http://schemas.microsoft.com/office/drawing/2014/main" id="{3B57437C-090F-4242-9B66-E607A8BB0680}"/>
                </a:ext>
              </a:extLst>
            </p:cNvPr>
            <p:cNvSpPr/>
            <p:nvPr/>
          </p:nvSpPr>
          <p:spPr bwMode="auto">
            <a:xfrm>
              <a:off x="6442076" y="2874963"/>
              <a:ext cx="563563" cy="720725"/>
            </a:xfrm>
            <a:custGeom>
              <a:avLst/>
              <a:gdLst>
                <a:gd name="T0" fmla="*/ 184 w 184"/>
                <a:gd name="T1" fmla="*/ 182 h 235"/>
                <a:gd name="T2" fmla="*/ 184 w 184"/>
                <a:gd name="T3" fmla="*/ 53 h 235"/>
                <a:gd name="T4" fmla="*/ 131 w 184"/>
                <a:gd name="T5" fmla="*/ 0 h 235"/>
                <a:gd name="T6" fmla="*/ 0 w 184"/>
                <a:gd name="T7" fmla="*/ 0 h 235"/>
                <a:gd name="T8" fmla="*/ 0 w 184"/>
                <a:gd name="T9" fmla="*/ 235 h 235"/>
                <a:gd name="T10" fmla="*/ 131 w 184"/>
                <a:gd name="T11" fmla="*/ 235 h 235"/>
                <a:gd name="T12" fmla="*/ 184 w 184"/>
                <a:gd name="T13" fmla="*/ 18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35">
                  <a:moveTo>
                    <a:pt x="184" y="182"/>
                  </a:moveTo>
                  <a:cubicBezTo>
                    <a:pt x="184" y="53"/>
                    <a:pt x="184" y="53"/>
                    <a:pt x="184" y="53"/>
                  </a:cubicBezTo>
                  <a:cubicBezTo>
                    <a:pt x="184" y="24"/>
                    <a:pt x="160" y="0"/>
                    <a:pt x="1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131" y="235"/>
                    <a:pt x="131" y="235"/>
                    <a:pt x="131" y="235"/>
                  </a:cubicBezTo>
                  <a:cubicBezTo>
                    <a:pt x="160" y="235"/>
                    <a:pt x="184" y="211"/>
                    <a:pt x="184" y="182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ïş1íḑe">
              <a:extLst>
                <a:ext uri="{FF2B5EF4-FFF2-40B4-BE49-F238E27FC236}">
                  <a16:creationId xmlns:a16="http://schemas.microsoft.com/office/drawing/2014/main" id="{1B893035-816A-4AB5-BD51-20BAD94B5497}"/>
                </a:ext>
              </a:extLst>
            </p:cNvPr>
            <p:cNvSpPr/>
            <p:nvPr/>
          </p:nvSpPr>
          <p:spPr bwMode="auto">
            <a:xfrm>
              <a:off x="6456363" y="2819400"/>
              <a:ext cx="196850" cy="150813"/>
            </a:xfrm>
            <a:custGeom>
              <a:avLst/>
              <a:gdLst>
                <a:gd name="T0" fmla="*/ 64 w 64"/>
                <a:gd name="T1" fmla="*/ 18 h 49"/>
                <a:gd name="T2" fmla="*/ 51 w 64"/>
                <a:gd name="T3" fmla="*/ 40 h 49"/>
                <a:gd name="T4" fmla="*/ 47 w 64"/>
                <a:gd name="T5" fmla="*/ 19 h 49"/>
                <a:gd name="T6" fmla="*/ 34 w 64"/>
                <a:gd name="T7" fmla="*/ 49 h 49"/>
                <a:gd name="T8" fmla="*/ 31 w 64"/>
                <a:gd name="T9" fmla="*/ 20 h 49"/>
                <a:gd name="T10" fmla="*/ 19 w 64"/>
                <a:gd name="T11" fmla="*/ 41 h 49"/>
                <a:gd name="T12" fmla="*/ 15 w 64"/>
                <a:gd name="T13" fmla="*/ 20 h 49"/>
                <a:gd name="T14" fmla="*/ 4 w 64"/>
                <a:gd name="T15" fmla="*/ 36 h 49"/>
                <a:gd name="T16" fmla="*/ 3 w 64"/>
                <a:gd name="T17" fmla="*/ 9 h 49"/>
                <a:gd name="T18" fmla="*/ 17 w 64"/>
                <a:gd name="T19" fmla="*/ 7 h 49"/>
                <a:gd name="T20" fmla="*/ 32 w 64"/>
                <a:gd name="T21" fmla="*/ 9 h 49"/>
                <a:gd name="T22" fmla="*/ 47 w 64"/>
                <a:gd name="T23" fmla="*/ 9 h 49"/>
                <a:gd name="T24" fmla="*/ 64 w 64"/>
                <a:gd name="T25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49">
                  <a:moveTo>
                    <a:pt x="64" y="18"/>
                  </a:moveTo>
                  <a:cubicBezTo>
                    <a:pt x="64" y="18"/>
                    <a:pt x="58" y="35"/>
                    <a:pt x="51" y="40"/>
                  </a:cubicBezTo>
                  <a:cubicBezTo>
                    <a:pt x="43" y="44"/>
                    <a:pt x="47" y="19"/>
                    <a:pt x="47" y="19"/>
                  </a:cubicBezTo>
                  <a:cubicBezTo>
                    <a:pt x="47" y="19"/>
                    <a:pt x="42" y="49"/>
                    <a:pt x="34" y="49"/>
                  </a:cubicBezTo>
                  <a:cubicBezTo>
                    <a:pt x="27" y="49"/>
                    <a:pt x="31" y="20"/>
                    <a:pt x="31" y="20"/>
                  </a:cubicBezTo>
                  <a:cubicBezTo>
                    <a:pt x="31" y="20"/>
                    <a:pt x="25" y="40"/>
                    <a:pt x="19" y="41"/>
                  </a:cubicBezTo>
                  <a:cubicBezTo>
                    <a:pt x="13" y="41"/>
                    <a:pt x="15" y="20"/>
                    <a:pt x="15" y="20"/>
                  </a:cubicBezTo>
                  <a:cubicBezTo>
                    <a:pt x="15" y="20"/>
                    <a:pt x="9" y="35"/>
                    <a:pt x="4" y="36"/>
                  </a:cubicBezTo>
                  <a:cubicBezTo>
                    <a:pt x="0" y="37"/>
                    <a:pt x="0" y="18"/>
                    <a:pt x="3" y="9"/>
                  </a:cubicBezTo>
                  <a:cubicBezTo>
                    <a:pt x="6" y="0"/>
                    <a:pt x="17" y="7"/>
                    <a:pt x="17" y="7"/>
                  </a:cubicBezTo>
                  <a:cubicBezTo>
                    <a:pt x="17" y="7"/>
                    <a:pt x="28" y="5"/>
                    <a:pt x="32" y="9"/>
                  </a:cubicBezTo>
                  <a:cubicBezTo>
                    <a:pt x="32" y="9"/>
                    <a:pt x="42" y="5"/>
                    <a:pt x="47" y="9"/>
                  </a:cubicBezTo>
                  <a:cubicBezTo>
                    <a:pt x="47" y="9"/>
                    <a:pt x="64" y="5"/>
                    <a:pt x="64" y="1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ļîḋé">
              <a:extLst>
                <a:ext uri="{FF2B5EF4-FFF2-40B4-BE49-F238E27FC236}">
                  <a16:creationId xmlns:a16="http://schemas.microsoft.com/office/drawing/2014/main" id="{FB9C1BC4-668D-4F98-86DD-BA365F615E9C}"/>
                </a:ext>
              </a:extLst>
            </p:cNvPr>
            <p:cNvSpPr/>
            <p:nvPr/>
          </p:nvSpPr>
          <p:spPr bwMode="auto">
            <a:xfrm>
              <a:off x="6689726" y="3417888"/>
              <a:ext cx="288925" cy="239713"/>
            </a:xfrm>
            <a:custGeom>
              <a:avLst/>
              <a:gdLst>
                <a:gd name="T0" fmla="*/ 76 w 94"/>
                <a:gd name="T1" fmla="*/ 14 h 78"/>
                <a:gd name="T2" fmla="*/ 69 w 94"/>
                <a:gd name="T3" fmla="*/ 17 h 78"/>
                <a:gd name="T4" fmla="*/ 51 w 94"/>
                <a:gd name="T5" fmla="*/ 13 h 78"/>
                <a:gd name="T6" fmla="*/ 44 w 94"/>
                <a:gd name="T7" fmla="*/ 7 h 78"/>
                <a:gd name="T8" fmla="*/ 23 w 94"/>
                <a:gd name="T9" fmla="*/ 1 h 78"/>
                <a:gd name="T10" fmla="*/ 27 w 94"/>
                <a:gd name="T11" fmla="*/ 10 h 78"/>
                <a:gd name="T12" fmla="*/ 39 w 94"/>
                <a:gd name="T13" fmla="*/ 17 h 78"/>
                <a:gd name="T14" fmla="*/ 21 w 94"/>
                <a:gd name="T15" fmla="*/ 40 h 78"/>
                <a:gd name="T16" fmla="*/ 1 w 94"/>
                <a:gd name="T17" fmla="*/ 53 h 78"/>
                <a:gd name="T18" fmla="*/ 12 w 94"/>
                <a:gd name="T19" fmla="*/ 56 h 78"/>
                <a:gd name="T20" fmla="*/ 22 w 94"/>
                <a:gd name="T21" fmla="*/ 64 h 78"/>
                <a:gd name="T22" fmla="*/ 29 w 94"/>
                <a:gd name="T23" fmla="*/ 71 h 78"/>
                <a:gd name="T24" fmla="*/ 38 w 94"/>
                <a:gd name="T25" fmla="*/ 77 h 78"/>
                <a:gd name="T26" fmla="*/ 94 w 94"/>
                <a:gd name="T27" fmla="*/ 36 h 78"/>
                <a:gd name="T28" fmla="*/ 76 w 94"/>
                <a:gd name="T29" fmla="*/ 1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78">
                  <a:moveTo>
                    <a:pt x="76" y="14"/>
                  </a:moveTo>
                  <a:cubicBezTo>
                    <a:pt x="69" y="17"/>
                    <a:pt x="69" y="17"/>
                    <a:pt x="69" y="17"/>
                  </a:cubicBezTo>
                  <a:cubicBezTo>
                    <a:pt x="63" y="19"/>
                    <a:pt x="56" y="18"/>
                    <a:pt x="51" y="13"/>
                  </a:cubicBezTo>
                  <a:cubicBezTo>
                    <a:pt x="49" y="11"/>
                    <a:pt x="46" y="8"/>
                    <a:pt x="44" y="7"/>
                  </a:cubicBezTo>
                  <a:cubicBezTo>
                    <a:pt x="39" y="4"/>
                    <a:pt x="27" y="0"/>
                    <a:pt x="23" y="1"/>
                  </a:cubicBezTo>
                  <a:cubicBezTo>
                    <a:pt x="20" y="2"/>
                    <a:pt x="23" y="8"/>
                    <a:pt x="27" y="10"/>
                  </a:cubicBezTo>
                  <a:cubicBezTo>
                    <a:pt x="30" y="12"/>
                    <a:pt x="35" y="14"/>
                    <a:pt x="39" y="17"/>
                  </a:cubicBezTo>
                  <a:cubicBezTo>
                    <a:pt x="42" y="20"/>
                    <a:pt x="28" y="35"/>
                    <a:pt x="21" y="40"/>
                  </a:cubicBezTo>
                  <a:cubicBezTo>
                    <a:pt x="14" y="45"/>
                    <a:pt x="0" y="46"/>
                    <a:pt x="1" y="53"/>
                  </a:cubicBezTo>
                  <a:cubicBezTo>
                    <a:pt x="2" y="59"/>
                    <a:pt x="12" y="56"/>
                    <a:pt x="12" y="56"/>
                  </a:cubicBezTo>
                  <a:cubicBezTo>
                    <a:pt x="12" y="56"/>
                    <a:pt x="12" y="63"/>
                    <a:pt x="22" y="64"/>
                  </a:cubicBezTo>
                  <a:cubicBezTo>
                    <a:pt x="22" y="64"/>
                    <a:pt x="23" y="70"/>
                    <a:pt x="29" y="71"/>
                  </a:cubicBezTo>
                  <a:cubicBezTo>
                    <a:pt x="29" y="71"/>
                    <a:pt x="31" y="78"/>
                    <a:pt x="38" y="77"/>
                  </a:cubicBezTo>
                  <a:cubicBezTo>
                    <a:pt x="45" y="76"/>
                    <a:pt x="66" y="74"/>
                    <a:pt x="94" y="36"/>
                  </a:cubicBezTo>
                  <a:lnTo>
                    <a:pt x="76" y="1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îṧḷíḍê">
              <a:extLst>
                <a:ext uri="{FF2B5EF4-FFF2-40B4-BE49-F238E27FC236}">
                  <a16:creationId xmlns:a16="http://schemas.microsoft.com/office/drawing/2014/main" id="{0D0DAE9B-9732-4530-999F-AD41DE9C5457}"/>
                </a:ext>
              </a:extLst>
            </p:cNvPr>
            <p:cNvSpPr/>
            <p:nvPr/>
          </p:nvSpPr>
          <p:spPr bwMode="auto">
            <a:xfrm>
              <a:off x="6902451" y="2519363"/>
              <a:ext cx="615950" cy="1027113"/>
            </a:xfrm>
            <a:custGeom>
              <a:avLst/>
              <a:gdLst>
                <a:gd name="T0" fmla="*/ 184 w 201"/>
                <a:gd name="T1" fmla="*/ 0 h 335"/>
                <a:gd name="T2" fmla="*/ 187 w 201"/>
                <a:gd name="T3" fmla="*/ 204 h 335"/>
                <a:gd name="T4" fmla="*/ 22 w 201"/>
                <a:gd name="T5" fmla="*/ 335 h 335"/>
                <a:gd name="T6" fmla="*/ 0 w 201"/>
                <a:gd name="T7" fmla="*/ 308 h 335"/>
                <a:gd name="T8" fmla="*/ 140 w 201"/>
                <a:gd name="T9" fmla="*/ 185 h 335"/>
                <a:gd name="T10" fmla="*/ 144 w 201"/>
                <a:gd name="T11" fmla="*/ 71 h 335"/>
                <a:gd name="T12" fmla="*/ 184 w 201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335">
                  <a:moveTo>
                    <a:pt x="184" y="0"/>
                  </a:moveTo>
                  <a:cubicBezTo>
                    <a:pt x="184" y="0"/>
                    <a:pt x="201" y="148"/>
                    <a:pt x="187" y="204"/>
                  </a:cubicBezTo>
                  <a:cubicBezTo>
                    <a:pt x="173" y="259"/>
                    <a:pt x="22" y="335"/>
                    <a:pt x="22" y="33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115" y="223"/>
                    <a:pt x="140" y="185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71"/>
                    <a:pt x="148" y="35"/>
                    <a:pt x="184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iSļïdé">
              <a:extLst>
                <a:ext uri="{FF2B5EF4-FFF2-40B4-BE49-F238E27FC236}">
                  <a16:creationId xmlns:a16="http://schemas.microsoft.com/office/drawing/2014/main" id="{23E5659E-3919-4B40-A07F-9597B9F01F53}"/>
                </a:ext>
              </a:extLst>
            </p:cNvPr>
            <p:cNvSpPr/>
            <p:nvPr/>
          </p:nvSpPr>
          <p:spPr bwMode="auto">
            <a:xfrm>
              <a:off x="8520113" y="5276850"/>
              <a:ext cx="115888" cy="134938"/>
            </a:xfrm>
            <a:custGeom>
              <a:avLst/>
              <a:gdLst>
                <a:gd name="T0" fmla="*/ 68 w 73"/>
                <a:gd name="T1" fmla="*/ 4 h 85"/>
                <a:gd name="T2" fmla="*/ 73 w 73"/>
                <a:gd name="T3" fmla="*/ 83 h 85"/>
                <a:gd name="T4" fmla="*/ 8 w 73"/>
                <a:gd name="T5" fmla="*/ 85 h 85"/>
                <a:gd name="T6" fmla="*/ 0 w 73"/>
                <a:gd name="T7" fmla="*/ 0 h 85"/>
                <a:gd name="T8" fmla="*/ 68 w 73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5">
                  <a:moveTo>
                    <a:pt x="68" y="4"/>
                  </a:moveTo>
                  <a:lnTo>
                    <a:pt x="73" y="83"/>
                  </a:lnTo>
                  <a:lnTo>
                    <a:pt x="8" y="85"/>
                  </a:lnTo>
                  <a:lnTo>
                    <a:pt x="0" y="0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ṣļîḍê">
              <a:extLst>
                <a:ext uri="{FF2B5EF4-FFF2-40B4-BE49-F238E27FC236}">
                  <a16:creationId xmlns:a16="http://schemas.microsoft.com/office/drawing/2014/main" id="{8207CE69-4173-4389-A6B5-33122CB13DFB}"/>
                </a:ext>
              </a:extLst>
            </p:cNvPr>
            <p:cNvSpPr/>
            <p:nvPr/>
          </p:nvSpPr>
          <p:spPr bwMode="auto">
            <a:xfrm>
              <a:off x="8326438" y="5375275"/>
              <a:ext cx="334963" cy="244475"/>
            </a:xfrm>
            <a:custGeom>
              <a:avLst/>
              <a:gdLst>
                <a:gd name="T0" fmla="*/ 87 w 109"/>
                <a:gd name="T1" fmla="*/ 5 h 80"/>
                <a:gd name="T2" fmla="*/ 65 w 109"/>
                <a:gd name="T3" fmla="*/ 1 h 80"/>
                <a:gd name="T4" fmla="*/ 20 w 109"/>
                <a:gd name="T5" fmla="*/ 41 h 80"/>
                <a:gd name="T6" fmla="*/ 13 w 109"/>
                <a:gd name="T7" fmla="*/ 77 h 80"/>
                <a:gd name="T8" fmla="*/ 105 w 109"/>
                <a:gd name="T9" fmla="*/ 63 h 80"/>
                <a:gd name="T10" fmla="*/ 106 w 109"/>
                <a:gd name="T11" fmla="*/ 12 h 80"/>
                <a:gd name="T12" fmla="*/ 87 w 109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0">
                  <a:moveTo>
                    <a:pt x="87" y="5"/>
                  </a:moveTo>
                  <a:cubicBezTo>
                    <a:pt x="87" y="5"/>
                    <a:pt x="70" y="1"/>
                    <a:pt x="65" y="1"/>
                  </a:cubicBezTo>
                  <a:cubicBezTo>
                    <a:pt x="61" y="2"/>
                    <a:pt x="30" y="38"/>
                    <a:pt x="20" y="41"/>
                  </a:cubicBezTo>
                  <a:cubicBezTo>
                    <a:pt x="0" y="45"/>
                    <a:pt x="2" y="75"/>
                    <a:pt x="13" y="77"/>
                  </a:cubicBezTo>
                  <a:cubicBezTo>
                    <a:pt x="48" y="80"/>
                    <a:pt x="105" y="63"/>
                    <a:pt x="105" y="63"/>
                  </a:cubicBezTo>
                  <a:cubicBezTo>
                    <a:pt x="105" y="63"/>
                    <a:pt x="109" y="24"/>
                    <a:pt x="106" y="12"/>
                  </a:cubicBezTo>
                  <a:cubicBezTo>
                    <a:pt x="104" y="0"/>
                    <a:pt x="97" y="8"/>
                    <a:pt x="87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ṥḷídé">
              <a:extLst>
                <a:ext uri="{FF2B5EF4-FFF2-40B4-BE49-F238E27FC236}">
                  <a16:creationId xmlns:a16="http://schemas.microsoft.com/office/drawing/2014/main" id="{C27F57FF-E9DC-4B38-B4BE-13AA51FE1B3F}"/>
                </a:ext>
              </a:extLst>
            </p:cNvPr>
            <p:cNvSpPr/>
            <p:nvPr/>
          </p:nvSpPr>
          <p:spPr bwMode="auto">
            <a:xfrm>
              <a:off x="8424863" y="5438775"/>
              <a:ext cx="95250" cy="55563"/>
            </a:xfrm>
            <a:custGeom>
              <a:avLst/>
              <a:gdLst>
                <a:gd name="T0" fmla="*/ 28 w 31"/>
                <a:gd name="T1" fmla="*/ 18 h 18"/>
                <a:gd name="T2" fmla="*/ 30 w 31"/>
                <a:gd name="T3" fmla="*/ 18 h 18"/>
                <a:gd name="T4" fmla="*/ 31 w 31"/>
                <a:gd name="T5" fmla="*/ 15 h 18"/>
                <a:gd name="T6" fmla="*/ 17 w 31"/>
                <a:gd name="T7" fmla="*/ 3 h 18"/>
                <a:gd name="T8" fmla="*/ 1 w 31"/>
                <a:gd name="T9" fmla="*/ 6 h 18"/>
                <a:gd name="T10" fmla="*/ 0 w 31"/>
                <a:gd name="T11" fmla="*/ 9 h 18"/>
                <a:gd name="T12" fmla="*/ 4 w 31"/>
                <a:gd name="T13" fmla="*/ 9 h 18"/>
                <a:gd name="T14" fmla="*/ 15 w 31"/>
                <a:gd name="T15" fmla="*/ 8 h 18"/>
                <a:gd name="T16" fmla="*/ 27 w 31"/>
                <a:gd name="T17" fmla="*/ 17 h 18"/>
                <a:gd name="T18" fmla="*/ 28 w 3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28" y="18"/>
                  </a:moveTo>
                  <a:cubicBezTo>
                    <a:pt x="29" y="18"/>
                    <a:pt x="30" y="18"/>
                    <a:pt x="30" y="18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0" y="14"/>
                    <a:pt x="24" y="6"/>
                    <a:pt x="17" y="3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3" y="10"/>
                    <a:pt x="4" y="9"/>
                  </a:cubicBezTo>
                  <a:cubicBezTo>
                    <a:pt x="4" y="9"/>
                    <a:pt x="9" y="5"/>
                    <a:pt x="15" y="8"/>
                  </a:cubicBezTo>
                  <a:cubicBezTo>
                    <a:pt x="21" y="10"/>
                    <a:pt x="27" y="17"/>
                    <a:pt x="27" y="17"/>
                  </a:cubicBezTo>
                  <a:cubicBezTo>
                    <a:pt x="27" y="18"/>
                    <a:pt x="28" y="18"/>
                    <a:pt x="28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ŝḷîďê">
              <a:extLst>
                <a:ext uri="{FF2B5EF4-FFF2-40B4-BE49-F238E27FC236}">
                  <a16:creationId xmlns:a16="http://schemas.microsoft.com/office/drawing/2014/main" id="{B3E8DA53-68F6-48AF-BC87-CEC4C2405C2E}"/>
                </a:ext>
              </a:extLst>
            </p:cNvPr>
            <p:cNvSpPr/>
            <p:nvPr/>
          </p:nvSpPr>
          <p:spPr bwMode="auto">
            <a:xfrm>
              <a:off x="8443913" y="5414963"/>
              <a:ext cx="96838" cy="58738"/>
            </a:xfrm>
            <a:custGeom>
              <a:avLst/>
              <a:gdLst>
                <a:gd name="T0" fmla="*/ 29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9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9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8"/>
                    <a:pt x="32" y="16"/>
                    <a:pt x="31" y="15"/>
                  </a:cubicBezTo>
                  <a:cubicBezTo>
                    <a:pt x="31" y="15"/>
                    <a:pt x="25" y="6"/>
                    <a:pt x="17" y="4"/>
                  </a:cubicBezTo>
                  <a:cubicBezTo>
                    <a:pt x="8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9" y="6"/>
                    <a:pt x="16" y="8"/>
                  </a:cubicBezTo>
                  <a:cubicBezTo>
                    <a:pt x="22" y="10"/>
                    <a:pt x="27" y="18"/>
                    <a:pt x="27" y="18"/>
                  </a:cubicBezTo>
                  <a:cubicBezTo>
                    <a:pt x="27" y="18"/>
                    <a:pt x="28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ŝḻïḓê">
              <a:extLst>
                <a:ext uri="{FF2B5EF4-FFF2-40B4-BE49-F238E27FC236}">
                  <a16:creationId xmlns:a16="http://schemas.microsoft.com/office/drawing/2014/main" id="{884BC7BB-A1B7-4A5F-B8A8-D36B9B0C6C11}"/>
                </a:ext>
              </a:extLst>
            </p:cNvPr>
            <p:cNvSpPr/>
            <p:nvPr/>
          </p:nvSpPr>
          <p:spPr bwMode="auto">
            <a:xfrm>
              <a:off x="8397876" y="5457825"/>
              <a:ext cx="96838" cy="58738"/>
            </a:xfrm>
            <a:custGeom>
              <a:avLst/>
              <a:gdLst>
                <a:gd name="T0" fmla="*/ 28 w 32"/>
                <a:gd name="T1" fmla="*/ 19 h 19"/>
                <a:gd name="T2" fmla="*/ 30 w 32"/>
                <a:gd name="T3" fmla="*/ 18 h 19"/>
                <a:gd name="T4" fmla="*/ 31 w 32"/>
                <a:gd name="T5" fmla="*/ 15 h 19"/>
                <a:gd name="T6" fmla="*/ 17 w 32"/>
                <a:gd name="T7" fmla="*/ 4 h 19"/>
                <a:gd name="T8" fmla="*/ 1 w 32"/>
                <a:gd name="T9" fmla="*/ 6 h 19"/>
                <a:gd name="T10" fmla="*/ 1 w 32"/>
                <a:gd name="T11" fmla="*/ 10 h 19"/>
                <a:gd name="T12" fmla="*/ 4 w 32"/>
                <a:gd name="T13" fmla="*/ 10 h 19"/>
                <a:gd name="T14" fmla="*/ 16 w 32"/>
                <a:gd name="T15" fmla="*/ 8 h 19"/>
                <a:gd name="T16" fmla="*/ 27 w 32"/>
                <a:gd name="T17" fmla="*/ 18 h 19"/>
                <a:gd name="T18" fmla="*/ 28 w 32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">
                  <a:moveTo>
                    <a:pt x="28" y="19"/>
                  </a:moveTo>
                  <a:cubicBezTo>
                    <a:pt x="29" y="19"/>
                    <a:pt x="30" y="19"/>
                    <a:pt x="30" y="18"/>
                  </a:cubicBezTo>
                  <a:cubicBezTo>
                    <a:pt x="31" y="17"/>
                    <a:pt x="32" y="16"/>
                    <a:pt x="31" y="15"/>
                  </a:cubicBezTo>
                  <a:cubicBezTo>
                    <a:pt x="31" y="15"/>
                    <a:pt x="24" y="6"/>
                    <a:pt x="17" y="4"/>
                  </a:cubicBezTo>
                  <a:cubicBezTo>
                    <a:pt x="7" y="0"/>
                    <a:pt x="1" y="6"/>
                    <a:pt x="1" y="6"/>
                  </a:cubicBezTo>
                  <a:cubicBezTo>
                    <a:pt x="0" y="7"/>
                    <a:pt x="0" y="9"/>
                    <a:pt x="1" y="10"/>
                  </a:cubicBezTo>
                  <a:cubicBezTo>
                    <a:pt x="1" y="11"/>
                    <a:pt x="3" y="11"/>
                    <a:pt x="4" y="10"/>
                  </a:cubicBezTo>
                  <a:cubicBezTo>
                    <a:pt x="4" y="10"/>
                    <a:pt x="9" y="5"/>
                    <a:pt x="16" y="8"/>
                  </a:cubicBezTo>
                  <a:cubicBezTo>
                    <a:pt x="21" y="10"/>
                    <a:pt x="27" y="18"/>
                    <a:pt x="27" y="18"/>
                  </a:cubicBezTo>
                  <a:cubicBezTo>
                    <a:pt x="27" y="18"/>
                    <a:pt x="28" y="19"/>
                    <a:pt x="2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ṥḻîdè">
              <a:extLst>
                <a:ext uri="{FF2B5EF4-FFF2-40B4-BE49-F238E27FC236}">
                  <a16:creationId xmlns:a16="http://schemas.microsoft.com/office/drawing/2014/main" id="{F37B4B51-C033-4B74-8685-267A4126B249}"/>
                </a:ext>
              </a:extLst>
            </p:cNvPr>
            <p:cNvSpPr/>
            <p:nvPr/>
          </p:nvSpPr>
          <p:spPr bwMode="auto">
            <a:xfrm>
              <a:off x="8250238" y="3648075"/>
              <a:ext cx="411163" cy="1677988"/>
            </a:xfrm>
            <a:custGeom>
              <a:avLst/>
              <a:gdLst>
                <a:gd name="T0" fmla="*/ 0 w 134"/>
                <a:gd name="T1" fmla="*/ 29 h 547"/>
                <a:gd name="T2" fmla="*/ 2 w 134"/>
                <a:gd name="T3" fmla="*/ 55 h 547"/>
                <a:gd name="T4" fmla="*/ 3 w 134"/>
                <a:gd name="T5" fmla="*/ 69 h 547"/>
                <a:gd name="T6" fmla="*/ 25 w 134"/>
                <a:gd name="T7" fmla="*/ 290 h 547"/>
                <a:gd name="T8" fmla="*/ 78 w 134"/>
                <a:gd name="T9" fmla="*/ 547 h 547"/>
                <a:gd name="T10" fmla="*/ 120 w 134"/>
                <a:gd name="T11" fmla="*/ 545 h 547"/>
                <a:gd name="T12" fmla="*/ 124 w 134"/>
                <a:gd name="T13" fmla="*/ 545 h 547"/>
                <a:gd name="T14" fmla="*/ 134 w 134"/>
                <a:gd name="T15" fmla="*/ 545 h 547"/>
                <a:gd name="T16" fmla="*/ 118 w 134"/>
                <a:gd name="T17" fmla="*/ 356 h 547"/>
                <a:gd name="T18" fmla="*/ 107 w 134"/>
                <a:gd name="T19" fmla="*/ 75 h 547"/>
                <a:gd name="T20" fmla="*/ 106 w 134"/>
                <a:gd name="T21" fmla="*/ 0 h 547"/>
                <a:gd name="T22" fmla="*/ 0 w 134"/>
                <a:gd name="T23" fmla="*/ 29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547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3" y="64"/>
                    <a:pt x="3" y="69"/>
                  </a:cubicBezTo>
                  <a:cubicBezTo>
                    <a:pt x="7" y="123"/>
                    <a:pt x="16" y="221"/>
                    <a:pt x="25" y="290"/>
                  </a:cubicBezTo>
                  <a:cubicBezTo>
                    <a:pt x="38" y="387"/>
                    <a:pt x="78" y="547"/>
                    <a:pt x="78" y="547"/>
                  </a:cubicBezTo>
                  <a:cubicBezTo>
                    <a:pt x="120" y="545"/>
                    <a:pt x="120" y="545"/>
                    <a:pt x="120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34" y="545"/>
                    <a:pt x="134" y="545"/>
                    <a:pt x="134" y="545"/>
                  </a:cubicBezTo>
                  <a:cubicBezTo>
                    <a:pt x="134" y="545"/>
                    <a:pt x="127" y="444"/>
                    <a:pt x="118" y="356"/>
                  </a:cubicBezTo>
                  <a:cubicBezTo>
                    <a:pt x="112" y="298"/>
                    <a:pt x="109" y="162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ḷîďe">
              <a:extLst>
                <a:ext uri="{FF2B5EF4-FFF2-40B4-BE49-F238E27FC236}">
                  <a16:creationId xmlns:a16="http://schemas.microsoft.com/office/drawing/2014/main" id="{DF4914D5-5767-49CE-BA85-92E2295C059A}"/>
                </a:ext>
              </a:extLst>
            </p:cNvPr>
            <p:cNvSpPr/>
            <p:nvPr/>
          </p:nvSpPr>
          <p:spPr bwMode="auto">
            <a:xfrm>
              <a:off x="8250238" y="3648075"/>
              <a:ext cx="328613" cy="249238"/>
            </a:xfrm>
            <a:custGeom>
              <a:avLst/>
              <a:gdLst>
                <a:gd name="T0" fmla="*/ 0 w 107"/>
                <a:gd name="T1" fmla="*/ 29 h 81"/>
                <a:gd name="T2" fmla="*/ 2 w 107"/>
                <a:gd name="T3" fmla="*/ 55 h 81"/>
                <a:gd name="T4" fmla="*/ 4 w 107"/>
                <a:gd name="T5" fmla="*/ 80 h 81"/>
                <a:gd name="T6" fmla="*/ 107 w 107"/>
                <a:gd name="T7" fmla="*/ 75 h 81"/>
                <a:gd name="T8" fmla="*/ 106 w 107"/>
                <a:gd name="T9" fmla="*/ 0 h 81"/>
                <a:gd name="T10" fmla="*/ 0 w 107"/>
                <a:gd name="T11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1">
                  <a:moveTo>
                    <a:pt x="0" y="29"/>
                  </a:moveTo>
                  <a:cubicBezTo>
                    <a:pt x="0" y="29"/>
                    <a:pt x="1" y="39"/>
                    <a:pt x="2" y="55"/>
                  </a:cubicBezTo>
                  <a:cubicBezTo>
                    <a:pt x="2" y="59"/>
                    <a:pt x="4" y="75"/>
                    <a:pt x="4" y="80"/>
                  </a:cubicBezTo>
                  <a:cubicBezTo>
                    <a:pt x="23" y="81"/>
                    <a:pt x="82" y="78"/>
                    <a:pt x="107" y="75"/>
                  </a:cubicBezTo>
                  <a:cubicBezTo>
                    <a:pt x="106" y="31"/>
                    <a:pt x="106" y="0"/>
                    <a:pt x="106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ṧlîďê">
              <a:extLst>
                <a:ext uri="{FF2B5EF4-FFF2-40B4-BE49-F238E27FC236}">
                  <a16:creationId xmlns:a16="http://schemas.microsoft.com/office/drawing/2014/main" id="{D168C7A2-14F6-4475-86BB-63B18131C117}"/>
                </a:ext>
              </a:extLst>
            </p:cNvPr>
            <p:cNvSpPr/>
            <p:nvPr/>
          </p:nvSpPr>
          <p:spPr bwMode="auto">
            <a:xfrm>
              <a:off x="8504238" y="3813175"/>
              <a:ext cx="127000" cy="1506538"/>
            </a:xfrm>
            <a:custGeom>
              <a:avLst/>
              <a:gdLst>
                <a:gd name="T0" fmla="*/ 0 w 41"/>
                <a:gd name="T1" fmla="*/ 0 h 491"/>
                <a:gd name="T2" fmla="*/ 37 w 41"/>
                <a:gd name="T3" fmla="*/ 491 h 491"/>
                <a:gd name="T4" fmla="*/ 41 w 41"/>
                <a:gd name="T5" fmla="*/ 491 h 491"/>
                <a:gd name="T6" fmla="*/ 5 w 41"/>
                <a:gd name="T7" fmla="*/ 0 h 491"/>
                <a:gd name="T8" fmla="*/ 0 w 41"/>
                <a:gd name="T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91">
                  <a:moveTo>
                    <a:pt x="0" y="0"/>
                  </a:moveTo>
                  <a:cubicBezTo>
                    <a:pt x="1" y="4"/>
                    <a:pt x="4" y="318"/>
                    <a:pt x="37" y="491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8" y="319"/>
                    <a:pt x="5" y="4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$ḷiḓé">
              <a:extLst>
                <a:ext uri="{FF2B5EF4-FFF2-40B4-BE49-F238E27FC236}">
                  <a16:creationId xmlns:a16="http://schemas.microsoft.com/office/drawing/2014/main" id="{AA915FD7-9D17-414B-A119-B8DA0BE8A69F}"/>
                </a:ext>
              </a:extLst>
            </p:cNvPr>
            <p:cNvSpPr/>
            <p:nvPr/>
          </p:nvSpPr>
          <p:spPr bwMode="auto">
            <a:xfrm>
              <a:off x="7856538" y="5329238"/>
              <a:ext cx="111125" cy="125413"/>
            </a:xfrm>
            <a:custGeom>
              <a:avLst/>
              <a:gdLst>
                <a:gd name="T0" fmla="*/ 0 w 70"/>
                <a:gd name="T1" fmla="*/ 8 h 79"/>
                <a:gd name="T2" fmla="*/ 2 w 70"/>
                <a:gd name="T3" fmla="*/ 79 h 79"/>
                <a:gd name="T4" fmla="*/ 68 w 70"/>
                <a:gd name="T5" fmla="*/ 75 h 79"/>
                <a:gd name="T6" fmla="*/ 70 w 70"/>
                <a:gd name="T7" fmla="*/ 0 h 79"/>
                <a:gd name="T8" fmla="*/ 0 w 70"/>
                <a:gd name="T9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9">
                  <a:moveTo>
                    <a:pt x="0" y="8"/>
                  </a:moveTo>
                  <a:lnTo>
                    <a:pt x="2" y="79"/>
                  </a:lnTo>
                  <a:lnTo>
                    <a:pt x="68" y="75"/>
                  </a:lnTo>
                  <a:lnTo>
                    <a:pt x="7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ṡ1îḑè">
              <a:extLst>
                <a:ext uri="{FF2B5EF4-FFF2-40B4-BE49-F238E27FC236}">
                  <a16:creationId xmlns:a16="http://schemas.microsoft.com/office/drawing/2014/main" id="{A2A66A84-4FD2-4717-8E8A-8C6E1F3E4690}"/>
                </a:ext>
              </a:extLst>
            </p:cNvPr>
            <p:cNvSpPr/>
            <p:nvPr/>
          </p:nvSpPr>
          <p:spPr bwMode="auto">
            <a:xfrm>
              <a:off x="7602538" y="5418138"/>
              <a:ext cx="398463" cy="204788"/>
            </a:xfrm>
            <a:custGeom>
              <a:avLst/>
              <a:gdLst>
                <a:gd name="T0" fmla="*/ 93 w 130"/>
                <a:gd name="T1" fmla="*/ 10 h 67"/>
                <a:gd name="T2" fmla="*/ 80 w 130"/>
                <a:gd name="T3" fmla="*/ 1 h 67"/>
                <a:gd name="T4" fmla="*/ 15 w 130"/>
                <a:gd name="T5" fmla="*/ 41 h 67"/>
                <a:gd name="T6" fmla="*/ 6 w 130"/>
                <a:gd name="T7" fmla="*/ 61 h 67"/>
                <a:gd name="T8" fmla="*/ 127 w 130"/>
                <a:gd name="T9" fmla="*/ 57 h 67"/>
                <a:gd name="T10" fmla="*/ 126 w 130"/>
                <a:gd name="T11" fmla="*/ 11 h 67"/>
                <a:gd name="T12" fmla="*/ 93 w 130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7">
                  <a:moveTo>
                    <a:pt x="93" y="10"/>
                  </a:moveTo>
                  <a:cubicBezTo>
                    <a:pt x="93" y="10"/>
                    <a:pt x="86" y="1"/>
                    <a:pt x="80" y="1"/>
                  </a:cubicBezTo>
                  <a:cubicBezTo>
                    <a:pt x="74" y="2"/>
                    <a:pt x="30" y="38"/>
                    <a:pt x="15" y="41"/>
                  </a:cubicBezTo>
                  <a:cubicBezTo>
                    <a:pt x="0" y="44"/>
                    <a:pt x="3" y="55"/>
                    <a:pt x="6" y="61"/>
                  </a:cubicBezTo>
                  <a:cubicBezTo>
                    <a:pt x="8" y="67"/>
                    <a:pt x="127" y="57"/>
                    <a:pt x="127" y="57"/>
                  </a:cubicBezTo>
                  <a:cubicBezTo>
                    <a:pt x="127" y="57"/>
                    <a:pt x="130" y="22"/>
                    <a:pt x="126" y="11"/>
                  </a:cubicBezTo>
                  <a:cubicBezTo>
                    <a:pt x="122" y="0"/>
                    <a:pt x="105" y="13"/>
                    <a:pt x="93" y="1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îŝḻîdê">
              <a:extLst>
                <a:ext uri="{FF2B5EF4-FFF2-40B4-BE49-F238E27FC236}">
                  <a16:creationId xmlns:a16="http://schemas.microsoft.com/office/drawing/2014/main" id="{224110DE-054B-499A-BF33-A4E211AEF6E1}"/>
                </a:ext>
              </a:extLst>
            </p:cNvPr>
            <p:cNvSpPr/>
            <p:nvPr/>
          </p:nvSpPr>
          <p:spPr bwMode="auto">
            <a:xfrm>
              <a:off x="7737476" y="5470525"/>
              <a:ext cx="85725" cy="57150"/>
            </a:xfrm>
            <a:custGeom>
              <a:avLst/>
              <a:gdLst>
                <a:gd name="T0" fmla="*/ 25 w 28"/>
                <a:gd name="T1" fmla="*/ 18 h 19"/>
                <a:gd name="T2" fmla="*/ 26 w 28"/>
                <a:gd name="T3" fmla="*/ 18 h 19"/>
                <a:gd name="T4" fmla="*/ 27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0 w 28"/>
                <a:gd name="T11" fmla="*/ 8 h 19"/>
                <a:gd name="T12" fmla="*/ 3 w 28"/>
                <a:gd name="T13" fmla="*/ 8 h 19"/>
                <a:gd name="T14" fmla="*/ 14 w 28"/>
                <a:gd name="T15" fmla="*/ 8 h 19"/>
                <a:gd name="T16" fmla="*/ 23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5" y="19"/>
                    <a:pt x="26" y="18"/>
                    <a:pt x="26" y="18"/>
                  </a:cubicBezTo>
                  <a:cubicBezTo>
                    <a:pt x="27" y="18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7" y="0"/>
                    <a:pt x="1" y="5"/>
                    <a:pt x="1" y="5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1" y="9"/>
                    <a:pt x="2" y="9"/>
                    <a:pt x="3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3" y="17"/>
                    <a:pt x="23" y="17"/>
                  </a:cubicBezTo>
                  <a:cubicBezTo>
                    <a:pt x="24" y="18"/>
                    <a:pt x="24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ïşľíde">
              <a:extLst>
                <a:ext uri="{FF2B5EF4-FFF2-40B4-BE49-F238E27FC236}">
                  <a16:creationId xmlns:a16="http://schemas.microsoft.com/office/drawing/2014/main" id="{CA874D79-CA89-43B6-8D7C-B68CE3B5F843}"/>
                </a:ext>
              </a:extLst>
            </p:cNvPr>
            <p:cNvSpPr/>
            <p:nvPr/>
          </p:nvSpPr>
          <p:spPr bwMode="auto">
            <a:xfrm>
              <a:off x="7754938" y="5451475"/>
              <a:ext cx="85725" cy="55563"/>
            </a:xfrm>
            <a:custGeom>
              <a:avLst/>
              <a:gdLst>
                <a:gd name="T0" fmla="*/ 25 w 28"/>
                <a:gd name="T1" fmla="*/ 18 h 18"/>
                <a:gd name="T2" fmla="*/ 27 w 28"/>
                <a:gd name="T3" fmla="*/ 18 h 18"/>
                <a:gd name="T4" fmla="*/ 27 w 28"/>
                <a:gd name="T5" fmla="*/ 15 h 18"/>
                <a:gd name="T6" fmla="*/ 16 w 28"/>
                <a:gd name="T7" fmla="*/ 4 h 18"/>
                <a:gd name="T8" fmla="*/ 1 w 28"/>
                <a:gd name="T9" fmla="*/ 5 h 18"/>
                <a:gd name="T10" fmla="*/ 1 w 28"/>
                <a:gd name="T11" fmla="*/ 8 h 18"/>
                <a:gd name="T12" fmla="*/ 4 w 28"/>
                <a:gd name="T13" fmla="*/ 8 h 18"/>
                <a:gd name="T14" fmla="*/ 14 w 28"/>
                <a:gd name="T15" fmla="*/ 8 h 18"/>
                <a:gd name="T16" fmla="*/ 24 w 28"/>
                <a:gd name="T17" fmla="*/ 17 h 18"/>
                <a:gd name="T18" fmla="*/ 25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5" y="18"/>
                  </a:moveTo>
                  <a:cubicBezTo>
                    <a:pt x="26" y="18"/>
                    <a:pt x="26" y="18"/>
                    <a:pt x="27" y="18"/>
                  </a:cubicBezTo>
                  <a:cubicBezTo>
                    <a:pt x="28" y="17"/>
                    <a:pt x="28" y="16"/>
                    <a:pt x="27" y="15"/>
                  </a:cubicBezTo>
                  <a:cubicBezTo>
                    <a:pt x="27" y="15"/>
                    <a:pt x="22" y="7"/>
                    <a:pt x="16" y="4"/>
                  </a:cubicBezTo>
                  <a:cubicBezTo>
                    <a:pt x="8" y="0"/>
                    <a:pt x="1" y="4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19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ï$ḷïḋe">
              <a:extLst>
                <a:ext uri="{FF2B5EF4-FFF2-40B4-BE49-F238E27FC236}">
                  <a16:creationId xmlns:a16="http://schemas.microsoft.com/office/drawing/2014/main" id="{118E1C6C-49D5-4E7F-BDA5-DB948C0C9D6A}"/>
                </a:ext>
              </a:extLst>
            </p:cNvPr>
            <p:cNvSpPr/>
            <p:nvPr/>
          </p:nvSpPr>
          <p:spPr bwMode="auto">
            <a:xfrm>
              <a:off x="7708901" y="5484813"/>
              <a:ext cx="85725" cy="58738"/>
            </a:xfrm>
            <a:custGeom>
              <a:avLst/>
              <a:gdLst>
                <a:gd name="T0" fmla="*/ 25 w 28"/>
                <a:gd name="T1" fmla="*/ 18 h 19"/>
                <a:gd name="T2" fmla="*/ 27 w 28"/>
                <a:gd name="T3" fmla="*/ 18 h 19"/>
                <a:gd name="T4" fmla="*/ 28 w 28"/>
                <a:gd name="T5" fmla="*/ 15 h 19"/>
                <a:gd name="T6" fmla="*/ 16 w 28"/>
                <a:gd name="T7" fmla="*/ 4 h 19"/>
                <a:gd name="T8" fmla="*/ 1 w 28"/>
                <a:gd name="T9" fmla="*/ 5 h 19"/>
                <a:gd name="T10" fmla="*/ 1 w 28"/>
                <a:gd name="T11" fmla="*/ 8 h 19"/>
                <a:gd name="T12" fmla="*/ 4 w 28"/>
                <a:gd name="T13" fmla="*/ 8 h 19"/>
                <a:gd name="T14" fmla="*/ 14 w 28"/>
                <a:gd name="T15" fmla="*/ 8 h 19"/>
                <a:gd name="T16" fmla="*/ 24 w 28"/>
                <a:gd name="T17" fmla="*/ 17 h 19"/>
                <a:gd name="T18" fmla="*/ 25 w 28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9">
                  <a:moveTo>
                    <a:pt x="25" y="18"/>
                  </a:moveTo>
                  <a:cubicBezTo>
                    <a:pt x="26" y="19"/>
                    <a:pt x="26" y="19"/>
                    <a:pt x="27" y="18"/>
                  </a:cubicBezTo>
                  <a:cubicBezTo>
                    <a:pt x="28" y="18"/>
                    <a:pt x="28" y="16"/>
                    <a:pt x="28" y="15"/>
                  </a:cubicBezTo>
                  <a:cubicBezTo>
                    <a:pt x="27" y="15"/>
                    <a:pt x="23" y="7"/>
                    <a:pt x="16" y="4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1" y="9"/>
                    <a:pt x="3" y="9"/>
                    <a:pt x="4" y="8"/>
                  </a:cubicBezTo>
                  <a:cubicBezTo>
                    <a:pt x="4" y="8"/>
                    <a:pt x="8" y="5"/>
                    <a:pt x="14" y="8"/>
                  </a:cubicBezTo>
                  <a:cubicBezTo>
                    <a:pt x="20" y="10"/>
                    <a:pt x="24" y="17"/>
                    <a:pt x="24" y="17"/>
                  </a:cubicBezTo>
                  <a:cubicBezTo>
                    <a:pt x="24" y="18"/>
                    <a:pt x="25" y="18"/>
                    <a:pt x="2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ṥḷidè">
              <a:extLst>
                <a:ext uri="{FF2B5EF4-FFF2-40B4-BE49-F238E27FC236}">
                  <a16:creationId xmlns:a16="http://schemas.microsoft.com/office/drawing/2014/main" id="{14A2A91B-4186-4B26-A5F4-7AC634984473}"/>
                </a:ext>
              </a:extLst>
            </p:cNvPr>
            <p:cNvSpPr/>
            <p:nvPr/>
          </p:nvSpPr>
          <p:spPr bwMode="auto">
            <a:xfrm>
              <a:off x="7789863" y="3700463"/>
              <a:ext cx="477838" cy="1668463"/>
            </a:xfrm>
            <a:custGeom>
              <a:avLst/>
              <a:gdLst>
                <a:gd name="T0" fmla="*/ 16 w 156"/>
                <a:gd name="T1" fmla="*/ 544 h 544"/>
                <a:gd name="T2" fmla="*/ 50 w 156"/>
                <a:gd name="T3" fmla="*/ 542 h 544"/>
                <a:gd name="T4" fmla="*/ 55 w 156"/>
                <a:gd name="T5" fmla="*/ 542 h 544"/>
                <a:gd name="T6" fmla="*/ 63 w 156"/>
                <a:gd name="T7" fmla="*/ 541 h 544"/>
                <a:gd name="T8" fmla="*/ 91 w 156"/>
                <a:gd name="T9" fmla="*/ 285 h 544"/>
                <a:gd name="T10" fmla="*/ 141 w 156"/>
                <a:gd name="T11" fmla="*/ 67 h 544"/>
                <a:gd name="T12" fmla="*/ 153 w 156"/>
                <a:gd name="T13" fmla="*/ 23 h 544"/>
                <a:gd name="T14" fmla="*/ 156 w 156"/>
                <a:gd name="T15" fmla="*/ 11 h 544"/>
                <a:gd name="T16" fmla="*/ 40 w 156"/>
                <a:gd name="T17" fmla="*/ 0 h 544"/>
                <a:gd name="T18" fmla="*/ 39 w 156"/>
                <a:gd name="T19" fmla="*/ 7 h 544"/>
                <a:gd name="T20" fmla="*/ 34 w 156"/>
                <a:gd name="T21" fmla="*/ 57 h 544"/>
                <a:gd name="T22" fmla="*/ 11 w 156"/>
                <a:gd name="T23" fmla="*/ 262 h 544"/>
                <a:gd name="T24" fmla="*/ 16 w 156"/>
                <a:gd name="T2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544">
                  <a:moveTo>
                    <a:pt x="16" y="544"/>
                  </a:moveTo>
                  <a:cubicBezTo>
                    <a:pt x="50" y="542"/>
                    <a:pt x="50" y="542"/>
                    <a:pt x="50" y="542"/>
                  </a:cubicBezTo>
                  <a:cubicBezTo>
                    <a:pt x="55" y="542"/>
                    <a:pt x="55" y="542"/>
                    <a:pt x="55" y="542"/>
                  </a:cubicBezTo>
                  <a:cubicBezTo>
                    <a:pt x="63" y="541"/>
                    <a:pt x="63" y="541"/>
                    <a:pt x="63" y="541"/>
                  </a:cubicBezTo>
                  <a:cubicBezTo>
                    <a:pt x="63" y="541"/>
                    <a:pt x="84" y="339"/>
                    <a:pt x="91" y="285"/>
                  </a:cubicBezTo>
                  <a:cubicBezTo>
                    <a:pt x="97" y="238"/>
                    <a:pt x="123" y="132"/>
                    <a:pt x="141" y="67"/>
                  </a:cubicBezTo>
                  <a:cubicBezTo>
                    <a:pt x="146" y="48"/>
                    <a:pt x="150" y="33"/>
                    <a:pt x="153" y="23"/>
                  </a:cubicBezTo>
                  <a:cubicBezTo>
                    <a:pt x="155" y="15"/>
                    <a:pt x="156" y="11"/>
                    <a:pt x="156" y="1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2"/>
                    <a:pt x="39" y="7"/>
                  </a:cubicBezTo>
                  <a:cubicBezTo>
                    <a:pt x="38" y="16"/>
                    <a:pt x="36" y="34"/>
                    <a:pt x="34" y="57"/>
                  </a:cubicBezTo>
                  <a:cubicBezTo>
                    <a:pt x="26" y="118"/>
                    <a:pt x="15" y="214"/>
                    <a:pt x="11" y="262"/>
                  </a:cubicBezTo>
                  <a:cubicBezTo>
                    <a:pt x="0" y="387"/>
                    <a:pt x="16" y="544"/>
                    <a:pt x="16" y="544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śḷiḍê">
              <a:extLst>
                <a:ext uri="{FF2B5EF4-FFF2-40B4-BE49-F238E27FC236}">
                  <a16:creationId xmlns:a16="http://schemas.microsoft.com/office/drawing/2014/main" id="{4BFB45BE-5063-452E-9626-20F71913F487}"/>
                </a:ext>
              </a:extLst>
            </p:cNvPr>
            <p:cNvSpPr/>
            <p:nvPr/>
          </p:nvSpPr>
          <p:spPr bwMode="auto">
            <a:xfrm>
              <a:off x="7893051" y="3721100"/>
              <a:ext cx="366713" cy="184150"/>
            </a:xfrm>
            <a:custGeom>
              <a:avLst/>
              <a:gdLst>
                <a:gd name="T0" fmla="*/ 0 w 119"/>
                <a:gd name="T1" fmla="*/ 50 h 60"/>
                <a:gd name="T2" fmla="*/ 107 w 119"/>
                <a:gd name="T3" fmla="*/ 60 h 60"/>
                <a:gd name="T4" fmla="*/ 119 w 119"/>
                <a:gd name="T5" fmla="*/ 16 h 60"/>
                <a:gd name="T6" fmla="*/ 5 w 119"/>
                <a:gd name="T7" fmla="*/ 0 h 60"/>
                <a:gd name="T8" fmla="*/ 0 w 119"/>
                <a:gd name="T9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0">
                  <a:moveTo>
                    <a:pt x="0" y="50"/>
                  </a:moveTo>
                  <a:cubicBezTo>
                    <a:pt x="107" y="60"/>
                    <a:pt x="107" y="60"/>
                    <a:pt x="107" y="60"/>
                  </a:cubicBezTo>
                  <a:cubicBezTo>
                    <a:pt x="112" y="41"/>
                    <a:pt x="116" y="26"/>
                    <a:pt x="119" y="1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9"/>
                    <a:pt x="2" y="27"/>
                    <a:pt x="0" y="50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ṧlíďe">
              <a:extLst>
                <a:ext uri="{FF2B5EF4-FFF2-40B4-BE49-F238E27FC236}">
                  <a16:creationId xmlns:a16="http://schemas.microsoft.com/office/drawing/2014/main" id="{BA1E01E5-FF0A-447C-958B-030270814CE0}"/>
                </a:ext>
              </a:extLst>
            </p:cNvPr>
            <p:cNvSpPr/>
            <p:nvPr/>
          </p:nvSpPr>
          <p:spPr bwMode="auto">
            <a:xfrm>
              <a:off x="7942263" y="3851275"/>
              <a:ext cx="239713" cy="1511300"/>
            </a:xfrm>
            <a:custGeom>
              <a:avLst/>
              <a:gdLst>
                <a:gd name="T0" fmla="*/ 0 w 78"/>
                <a:gd name="T1" fmla="*/ 493 h 493"/>
                <a:gd name="T2" fmla="*/ 5 w 78"/>
                <a:gd name="T3" fmla="*/ 493 h 493"/>
                <a:gd name="T4" fmla="*/ 25 w 78"/>
                <a:gd name="T5" fmla="*/ 207 h 493"/>
                <a:gd name="T6" fmla="*/ 78 w 78"/>
                <a:gd name="T7" fmla="*/ 1 h 493"/>
                <a:gd name="T8" fmla="*/ 74 w 78"/>
                <a:gd name="T9" fmla="*/ 0 h 493"/>
                <a:gd name="T10" fmla="*/ 21 w 78"/>
                <a:gd name="T11" fmla="*/ 207 h 493"/>
                <a:gd name="T12" fmla="*/ 0 w 78"/>
                <a:gd name="T13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93">
                  <a:moveTo>
                    <a:pt x="0" y="493"/>
                  </a:moveTo>
                  <a:cubicBezTo>
                    <a:pt x="5" y="493"/>
                    <a:pt x="5" y="493"/>
                    <a:pt x="5" y="493"/>
                  </a:cubicBezTo>
                  <a:cubicBezTo>
                    <a:pt x="7" y="430"/>
                    <a:pt x="13" y="274"/>
                    <a:pt x="25" y="207"/>
                  </a:cubicBezTo>
                  <a:cubicBezTo>
                    <a:pt x="41" y="124"/>
                    <a:pt x="77" y="2"/>
                    <a:pt x="78" y="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1"/>
                    <a:pt x="37" y="123"/>
                    <a:pt x="21" y="207"/>
                  </a:cubicBezTo>
                  <a:cubicBezTo>
                    <a:pt x="9" y="273"/>
                    <a:pt x="2" y="430"/>
                    <a:pt x="0" y="493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iṧḷíḓê">
              <a:extLst>
                <a:ext uri="{FF2B5EF4-FFF2-40B4-BE49-F238E27FC236}">
                  <a16:creationId xmlns:a16="http://schemas.microsoft.com/office/drawing/2014/main" id="{226B4263-E2C3-4965-9777-D9E1506D1082}"/>
                </a:ext>
              </a:extLst>
            </p:cNvPr>
            <p:cNvSpPr/>
            <p:nvPr/>
          </p:nvSpPr>
          <p:spPr bwMode="auto">
            <a:xfrm>
              <a:off x="7599363" y="2801938"/>
              <a:ext cx="201613" cy="684213"/>
            </a:xfrm>
            <a:custGeom>
              <a:avLst/>
              <a:gdLst>
                <a:gd name="T0" fmla="*/ 3 w 66"/>
                <a:gd name="T1" fmla="*/ 164 h 223"/>
                <a:gd name="T2" fmla="*/ 65 w 66"/>
                <a:gd name="T3" fmla="*/ 134 h 223"/>
                <a:gd name="T4" fmla="*/ 66 w 66"/>
                <a:gd name="T5" fmla="*/ 103 h 223"/>
                <a:gd name="T6" fmla="*/ 65 w 66"/>
                <a:gd name="T7" fmla="*/ 77 h 223"/>
                <a:gd name="T8" fmla="*/ 64 w 66"/>
                <a:gd name="T9" fmla="*/ 72 h 223"/>
                <a:gd name="T10" fmla="*/ 60 w 66"/>
                <a:gd name="T11" fmla="*/ 38 h 223"/>
                <a:gd name="T12" fmla="*/ 29 w 66"/>
                <a:gd name="T13" fmla="*/ 0 h 223"/>
                <a:gd name="T14" fmla="*/ 21 w 66"/>
                <a:gd name="T15" fmla="*/ 27 h 223"/>
                <a:gd name="T16" fmla="*/ 7 w 66"/>
                <a:gd name="T17" fmla="*/ 84 h 223"/>
                <a:gd name="T18" fmla="*/ 4 w 66"/>
                <a:gd name="T19" fmla="*/ 103 h 223"/>
                <a:gd name="T20" fmla="*/ 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3" y="164"/>
                  </a:moveTo>
                  <a:cubicBezTo>
                    <a:pt x="13" y="223"/>
                    <a:pt x="61" y="180"/>
                    <a:pt x="65" y="134"/>
                  </a:cubicBezTo>
                  <a:cubicBezTo>
                    <a:pt x="66" y="124"/>
                    <a:pt x="66" y="114"/>
                    <a:pt x="66" y="103"/>
                  </a:cubicBezTo>
                  <a:cubicBezTo>
                    <a:pt x="66" y="94"/>
                    <a:pt x="65" y="85"/>
                    <a:pt x="65" y="77"/>
                  </a:cubicBezTo>
                  <a:cubicBezTo>
                    <a:pt x="65" y="75"/>
                    <a:pt x="64" y="74"/>
                    <a:pt x="64" y="72"/>
                  </a:cubicBezTo>
                  <a:cubicBezTo>
                    <a:pt x="63" y="52"/>
                    <a:pt x="60" y="38"/>
                    <a:pt x="60" y="3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5" y="11"/>
                    <a:pt x="21" y="27"/>
                  </a:cubicBezTo>
                  <a:cubicBezTo>
                    <a:pt x="16" y="43"/>
                    <a:pt x="11" y="63"/>
                    <a:pt x="7" y="84"/>
                  </a:cubicBezTo>
                  <a:cubicBezTo>
                    <a:pt x="6" y="90"/>
                    <a:pt x="5" y="97"/>
                    <a:pt x="4" y="103"/>
                  </a:cubicBezTo>
                  <a:cubicBezTo>
                    <a:pt x="1" y="125"/>
                    <a:pt x="0" y="147"/>
                    <a:pt x="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íṡlîḍé">
              <a:extLst>
                <a:ext uri="{FF2B5EF4-FFF2-40B4-BE49-F238E27FC236}">
                  <a16:creationId xmlns:a16="http://schemas.microsoft.com/office/drawing/2014/main" id="{EDB8893A-07E6-4D06-8E3D-59BBC2F619E9}"/>
                </a:ext>
              </a:extLst>
            </p:cNvPr>
            <p:cNvSpPr/>
            <p:nvPr/>
          </p:nvSpPr>
          <p:spPr bwMode="auto">
            <a:xfrm>
              <a:off x="7662863" y="2801938"/>
              <a:ext cx="134938" cy="236538"/>
            </a:xfrm>
            <a:custGeom>
              <a:avLst/>
              <a:gdLst>
                <a:gd name="T0" fmla="*/ 0 w 44"/>
                <a:gd name="T1" fmla="*/ 27 h 77"/>
                <a:gd name="T2" fmla="*/ 44 w 44"/>
                <a:gd name="T3" fmla="*/ 77 h 77"/>
                <a:gd name="T4" fmla="*/ 43 w 44"/>
                <a:gd name="T5" fmla="*/ 72 h 77"/>
                <a:gd name="T6" fmla="*/ 39 w 44"/>
                <a:gd name="T7" fmla="*/ 38 h 77"/>
                <a:gd name="T8" fmla="*/ 8 w 44"/>
                <a:gd name="T9" fmla="*/ 0 h 77"/>
                <a:gd name="T10" fmla="*/ 0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0" y="27"/>
                  </a:moveTo>
                  <a:cubicBezTo>
                    <a:pt x="9" y="44"/>
                    <a:pt x="24" y="67"/>
                    <a:pt x="44" y="77"/>
                  </a:cubicBezTo>
                  <a:cubicBezTo>
                    <a:pt x="44" y="75"/>
                    <a:pt x="43" y="74"/>
                    <a:pt x="43" y="72"/>
                  </a:cubicBezTo>
                  <a:cubicBezTo>
                    <a:pt x="42" y="52"/>
                    <a:pt x="39" y="38"/>
                    <a:pt x="39" y="3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4" y="11"/>
                    <a:pt x="0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ṩlïďe">
              <a:extLst>
                <a:ext uri="{FF2B5EF4-FFF2-40B4-BE49-F238E27FC236}">
                  <a16:creationId xmlns:a16="http://schemas.microsoft.com/office/drawing/2014/main" id="{0D29C4EB-8296-4B52-AED2-9B7E152C5A1F}"/>
                </a:ext>
              </a:extLst>
            </p:cNvPr>
            <p:cNvSpPr/>
            <p:nvPr/>
          </p:nvSpPr>
          <p:spPr bwMode="auto">
            <a:xfrm>
              <a:off x="7610476" y="3022600"/>
              <a:ext cx="190500" cy="115888"/>
            </a:xfrm>
            <a:custGeom>
              <a:avLst/>
              <a:gdLst>
                <a:gd name="T0" fmla="*/ 0 w 62"/>
                <a:gd name="T1" fmla="*/ 31 h 38"/>
                <a:gd name="T2" fmla="*/ 62 w 62"/>
                <a:gd name="T3" fmla="*/ 31 h 38"/>
                <a:gd name="T4" fmla="*/ 60 w 62"/>
                <a:gd name="T5" fmla="*/ 0 h 38"/>
                <a:gd name="T6" fmla="*/ 3 w 62"/>
                <a:gd name="T7" fmla="*/ 12 h 38"/>
                <a:gd name="T8" fmla="*/ 0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0" y="31"/>
                  </a:moveTo>
                  <a:cubicBezTo>
                    <a:pt x="12" y="38"/>
                    <a:pt x="48" y="35"/>
                    <a:pt x="62" y="31"/>
                  </a:cubicBezTo>
                  <a:cubicBezTo>
                    <a:pt x="62" y="20"/>
                    <a:pt x="61" y="9"/>
                    <a:pt x="60" y="0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8"/>
                    <a:pt x="1" y="25"/>
                    <a:pt x="0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ṩḷíḑê">
              <a:extLst>
                <a:ext uri="{FF2B5EF4-FFF2-40B4-BE49-F238E27FC236}">
                  <a16:creationId xmlns:a16="http://schemas.microsoft.com/office/drawing/2014/main" id="{167C445B-558C-4409-B782-85F7A74D2412}"/>
                </a:ext>
              </a:extLst>
            </p:cNvPr>
            <p:cNvSpPr/>
            <p:nvPr/>
          </p:nvSpPr>
          <p:spPr bwMode="auto">
            <a:xfrm>
              <a:off x="8609013" y="2801938"/>
              <a:ext cx="203200" cy="684213"/>
            </a:xfrm>
            <a:custGeom>
              <a:avLst/>
              <a:gdLst>
                <a:gd name="T0" fmla="*/ 63 w 66"/>
                <a:gd name="T1" fmla="*/ 164 h 223"/>
                <a:gd name="T2" fmla="*/ 1 w 66"/>
                <a:gd name="T3" fmla="*/ 134 h 223"/>
                <a:gd name="T4" fmla="*/ 0 w 66"/>
                <a:gd name="T5" fmla="*/ 103 h 223"/>
                <a:gd name="T6" fmla="*/ 1 w 66"/>
                <a:gd name="T7" fmla="*/ 77 h 223"/>
                <a:gd name="T8" fmla="*/ 2 w 66"/>
                <a:gd name="T9" fmla="*/ 72 h 223"/>
                <a:gd name="T10" fmla="*/ 6 w 66"/>
                <a:gd name="T11" fmla="*/ 38 h 223"/>
                <a:gd name="T12" fmla="*/ 37 w 66"/>
                <a:gd name="T13" fmla="*/ 0 h 223"/>
                <a:gd name="T14" fmla="*/ 45 w 66"/>
                <a:gd name="T15" fmla="*/ 27 h 223"/>
                <a:gd name="T16" fmla="*/ 58 w 66"/>
                <a:gd name="T17" fmla="*/ 84 h 223"/>
                <a:gd name="T18" fmla="*/ 62 w 66"/>
                <a:gd name="T19" fmla="*/ 103 h 223"/>
                <a:gd name="T20" fmla="*/ 63 w 66"/>
                <a:gd name="T21" fmla="*/ 16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23">
                  <a:moveTo>
                    <a:pt x="63" y="164"/>
                  </a:moveTo>
                  <a:cubicBezTo>
                    <a:pt x="53" y="223"/>
                    <a:pt x="5" y="180"/>
                    <a:pt x="1" y="134"/>
                  </a:cubicBezTo>
                  <a:cubicBezTo>
                    <a:pt x="0" y="124"/>
                    <a:pt x="0" y="114"/>
                    <a:pt x="0" y="103"/>
                  </a:cubicBezTo>
                  <a:cubicBezTo>
                    <a:pt x="0" y="94"/>
                    <a:pt x="1" y="85"/>
                    <a:pt x="1" y="77"/>
                  </a:cubicBezTo>
                  <a:cubicBezTo>
                    <a:pt x="1" y="75"/>
                    <a:pt x="1" y="74"/>
                    <a:pt x="2" y="72"/>
                  </a:cubicBezTo>
                  <a:cubicBezTo>
                    <a:pt x="3" y="52"/>
                    <a:pt x="6" y="38"/>
                    <a:pt x="6" y="3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41" y="11"/>
                    <a:pt x="45" y="27"/>
                  </a:cubicBezTo>
                  <a:cubicBezTo>
                    <a:pt x="49" y="43"/>
                    <a:pt x="55" y="63"/>
                    <a:pt x="58" y="84"/>
                  </a:cubicBezTo>
                  <a:cubicBezTo>
                    <a:pt x="60" y="90"/>
                    <a:pt x="61" y="97"/>
                    <a:pt x="62" y="103"/>
                  </a:cubicBezTo>
                  <a:cubicBezTo>
                    <a:pt x="65" y="125"/>
                    <a:pt x="66" y="147"/>
                    <a:pt x="63" y="16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iṧľîde">
              <a:extLst>
                <a:ext uri="{FF2B5EF4-FFF2-40B4-BE49-F238E27FC236}">
                  <a16:creationId xmlns:a16="http://schemas.microsoft.com/office/drawing/2014/main" id="{6DAEA043-7D8C-4D71-9BDB-A390109ED706}"/>
                </a:ext>
              </a:extLst>
            </p:cNvPr>
            <p:cNvSpPr/>
            <p:nvPr/>
          </p:nvSpPr>
          <p:spPr bwMode="auto">
            <a:xfrm>
              <a:off x="8612188" y="2801938"/>
              <a:ext cx="134938" cy="236538"/>
            </a:xfrm>
            <a:custGeom>
              <a:avLst/>
              <a:gdLst>
                <a:gd name="T0" fmla="*/ 44 w 44"/>
                <a:gd name="T1" fmla="*/ 27 h 77"/>
                <a:gd name="T2" fmla="*/ 0 w 44"/>
                <a:gd name="T3" fmla="*/ 77 h 77"/>
                <a:gd name="T4" fmla="*/ 1 w 44"/>
                <a:gd name="T5" fmla="*/ 72 h 77"/>
                <a:gd name="T6" fmla="*/ 5 w 44"/>
                <a:gd name="T7" fmla="*/ 38 h 77"/>
                <a:gd name="T8" fmla="*/ 36 w 44"/>
                <a:gd name="T9" fmla="*/ 0 h 77"/>
                <a:gd name="T10" fmla="*/ 44 w 44"/>
                <a:gd name="T1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7">
                  <a:moveTo>
                    <a:pt x="44" y="27"/>
                  </a:moveTo>
                  <a:cubicBezTo>
                    <a:pt x="35" y="44"/>
                    <a:pt x="20" y="67"/>
                    <a:pt x="0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" y="52"/>
                    <a:pt x="5" y="38"/>
                    <a:pt x="5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40" y="11"/>
                    <a:pt x="44" y="27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ṡľîḑè">
              <a:extLst>
                <a:ext uri="{FF2B5EF4-FFF2-40B4-BE49-F238E27FC236}">
                  <a16:creationId xmlns:a16="http://schemas.microsoft.com/office/drawing/2014/main" id="{21AEF2D7-B536-42C0-B1BA-D2425C1EC57F}"/>
                </a:ext>
              </a:extLst>
            </p:cNvPr>
            <p:cNvSpPr/>
            <p:nvPr/>
          </p:nvSpPr>
          <p:spPr bwMode="auto">
            <a:xfrm>
              <a:off x="8609013" y="3022600"/>
              <a:ext cx="190500" cy="115888"/>
            </a:xfrm>
            <a:custGeom>
              <a:avLst/>
              <a:gdLst>
                <a:gd name="T0" fmla="*/ 62 w 62"/>
                <a:gd name="T1" fmla="*/ 31 h 38"/>
                <a:gd name="T2" fmla="*/ 0 w 62"/>
                <a:gd name="T3" fmla="*/ 31 h 38"/>
                <a:gd name="T4" fmla="*/ 2 w 62"/>
                <a:gd name="T5" fmla="*/ 0 h 38"/>
                <a:gd name="T6" fmla="*/ 58 w 62"/>
                <a:gd name="T7" fmla="*/ 12 h 38"/>
                <a:gd name="T8" fmla="*/ 62 w 62"/>
                <a:gd name="T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8">
                  <a:moveTo>
                    <a:pt x="62" y="31"/>
                  </a:moveTo>
                  <a:cubicBezTo>
                    <a:pt x="50" y="38"/>
                    <a:pt x="14" y="35"/>
                    <a:pt x="0" y="31"/>
                  </a:cubicBezTo>
                  <a:cubicBezTo>
                    <a:pt x="0" y="20"/>
                    <a:pt x="1" y="9"/>
                    <a:pt x="2" y="0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8"/>
                    <a:pt x="61" y="25"/>
                    <a:pt x="62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śḷïḓé">
              <a:extLst>
                <a:ext uri="{FF2B5EF4-FFF2-40B4-BE49-F238E27FC236}">
                  <a16:creationId xmlns:a16="http://schemas.microsoft.com/office/drawing/2014/main" id="{42300DA7-056C-4F29-A0F1-D0A58D71789D}"/>
                </a:ext>
              </a:extLst>
            </p:cNvPr>
            <p:cNvSpPr/>
            <p:nvPr/>
          </p:nvSpPr>
          <p:spPr bwMode="auto">
            <a:xfrm>
              <a:off x="7635876" y="2519363"/>
              <a:ext cx="214313" cy="500063"/>
            </a:xfrm>
            <a:custGeom>
              <a:avLst/>
              <a:gdLst>
                <a:gd name="T0" fmla="*/ 52 w 70"/>
                <a:gd name="T1" fmla="*/ 0 h 163"/>
                <a:gd name="T2" fmla="*/ 0 w 70"/>
                <a:gd name="T3" fmla="*/ 106 h 163"/>
                <a:gd name="T4" fmla="*/ 58 w 70"/>
                <a:gd name="T5" fmla="*/ 163 h 163"/>
                <a:gd name="T6" fmla="*/ 69 w 70"/>
                <a:gd name="T7" fmla="*/ 128 h 163"/>
                <a:gd name="T8" fmla="*/ 52 w 7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3">
                  <a:moveTo>
                    <a:pt x="52" y="0"/>
                  </a:moveTo>
                  <a:cubicBezTo>
                    <a:pt x="52" y="0"/>
                    <a:pt x="7" y="79"/>
                    <a:pt x="0" y="106"/>
                  </a:cubicBezTo>
                  <a:cubicBezTo>
                    <a:pt x="0" y="106"/>
                    <a:pt x="30" y="157"/>
                    <a:pt x="58" y="163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69" y="128"/>
                    <a:pt x="70" y="19"/>
                    <a:pt x="52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íṡḻiḍe">
              <a:extLst>
                <a:ext uri="{FF2B5EF4-FFF2-40B4-BE49-F238E27FC236}">
                  <a16:creationId xmlns:a16="http://schemas.microsoft.com/office/drawing/2014/main" id="{545554E8-BF7E-40EA-B009-D8F5396BC6EE}"/>
                </a:ext>
              </a:extLst>
            </p:cNvPr>
            <p:cNvSpPr/>
            <p:nvPr/>
          </p:nvSpPr>
          <p:spPr bwMode="auto">
            <a:xfrm>
              <a:off x="7794626" y="2393950"/>
              <a:ext cx="836613" cy="1468438"/>
            </a:xfrm>
            <a:custGeom>
              <a:avLst/>
              <a:gdLst>
                <a:gd name="T0" fmla="*/ 103 w 272"/>
                <a:gd name="T1" fmla="*/ 0 h 479"/>
                <a:gd name="T2" fmla="*/ 0 w 272"/>
                <a:gd name="T3" fmla="*/ 41 h 479"/>
                <a:gd name="T4" fmla="*/ 29 w 272"/>
                <a:gd name="T5" fmla="*/ 286 h 479"/>
                <a:gd name="T6" fmla="*/ 18 w 272"/>
                <a:gd name="T7" fmla="*/ 455 h 479"/>
                <a:gd name="T8" fmla="*/ 261 w 272"/>
                <a:gd name="T9" fmla="*/ 450 h 479"/>
                <a:gd name="T10" fmla="*/ 250 w 272"/>
                <a:gd name="T11" fmla="*/ 41 h 479"/>
                <a:gd name="T12" fmla="*/ 150 w 272"/>
                <a:gd name="T13" fmla="*/ 0 h 479"/>
                <a:gd name="T14" fmla="*/ 103 w 272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79">
                  <a:moveTo>
                    <a:pt x="103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21" y="218"/>
                    <a:pt x="29" y="286"/>
                  </a:cubicBezTo>
                  <a:cubicBezTo>
                    <a:pt x="37" y="354"/>
                    <a:pt x="18" y="455"/>
                    <a:pt x="18" y="455"/>
                  </a:cubicBezTo>
                  <a:cubicBezTo>
                    <a:pt x="18" y="455"/>
                    <a:pt x="178" y="479"/>
                    <a:pt x="261" y="450"/>
                  </a:cubicBezTo>
                  <a:cubicBezTo>
                    <a:pt x="272" y="354"/>
                    <a:pt x="263" y="200"/>
                    <a:pt x="250" y="41"/>
                  </a:cubicBezTo>
                  <a:cubicBezTo>
                    <a:pt x="150" y="0"/>
                    <a:pt x="150" y="0"/>
                    <a:pt x="1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îśḻiḓè">
              <a:extLst>
                <a:ext uri="{FF2B5EF4-FFF2-40B4-BE49-F238E27FC236}">
                  <a16:creationId xmlns:a16="http://schemas.microsoft.com/office/drawing/2014/main" id="{A909D4D4-D0F3-4049-A0E2-3D1C9F104759}"/>
                </a:ext>
              </a:extLst>
            </p:cNvPr>
            <p:cNvSpPr/>
            <p:nvPr/>
          </p:nvSpPr>
          <p:spPr bwMode="auto">
            <a:xfrm>
              <a:off x="8034338" y="2946400"/>
              <a:ext cx="233363" cy="146050"/>
            </a:xfrm>
            <a:custGeom>
              <a:avLst/>
              <a:gdLst>
                <a:gd name="T0" fmla="*/ 1 w 76"/>
                <a:gd name="T1" fmla="*/ 5 h 48"/>
                <a:gd name="T2" fmla="*/ 73 w 76"/>
                <a:gd name="T3" fmla="*/ 47 h 48"/>
                <a:gd name="T4" fmla="*/ 75 w 76"/>
                <a:gd name="T5" fmla="*/ 46 h 48"/>
                <a:gd name="T6" fmla="*/ 75 w 76"/>
                <a:gd name="T7" fmla="*/ 45 h 48"/>
                <a:gd name="T8" fmla="*/ 74 w 76"/>
                <a:gd name="T9" fmla="*/ 43 h 48"/>
                <a:gd name="T10" fmla="*/ 4 w 76"/>
                <a:gd name="T11" fmla="*/ 2 h 48"/>
                <a:gd name="T12" fmla="*/ 0 w 76"/>
                <a:gd name="T13" fmla="*/ 3 h 48"/>
                <a:gd name="T14" fmla="*/ 0 w 76"/>
                <a:gd name="T15" fmla="*/ 3 h 48"/>
                <a:gd name="T16" fmla="*/ 1 w 76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8">
                  <a:moveTo>
                    <a:pt x="1" y="5"/>
                  </a:moveTo>
                  <a:cubicBezTo>
                    <a:pt x="17" y="22"/>
                    <a:pt x="40" y="38"/>
                    <a:pt x="73" y="47"/>
                  </a:cubicBezTo>
                  <a:cubicBezTo>
                    <a:pt x="74" y="48"/>
                    <a:pt x="75" y="47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6" y="44"/>
                    <a:pt x="75" y="43"/>
                    <a:pt x="74" y="43"/>
                  </a:cubicBezTo>
                  <a:cubicBezTo>
                    <a:pt x="42" y="34"/>
                    <a:pt x="20" y="18"/>
                    <a:pt x="4" y="2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îṧlïḍê">
              <a:extLst>
                <a:ext uri="{FF2B5EF4-FFF2-40B4-BE49-F238E27FC236}">
                  <a16:creationId xmlns:a16="http://schemas.microsoft.com/office/drawing/2014/main" id="{5664BF5E-BAF2-42A8-8B1E-D31E1F8795EF}"/>
                </a:ext>
              </a:extLst>
            </p:cNvPr>
            <p:cNvSpPr/>
            <p:nvPr/>
          </p:nvSpPr>
          <p:spPr bwMode="auto">
            <a:xfrm>
              <a:off x="8037513" y="2854325"/>
              <a:ext cx="173038" cy="128588"/>
            </a:xfrm>
            <a:custGeom>
              <a:avLst/>
              <a:gdLst>
                <a:gd name="T0" fmla="*/ 0 w 56"/>
                <a:gd name="T1" fmla="*/ 2 h 42"/>
                <a:gd name="T2" fmla="*/ 0 w 56"/>
                <a:gd name="T3" fmla="*/ 2 h 42"/>
                <a:gd name="T4" fmla="*/ 1 w 56"/>
                <a:gd name="T5" fmla="*/ 3 h 42"/>
                <a:gd name="T6" fmla="*/ 4 w 56"/>
                <a:gd name="T7" fmla="*/ 9 h 42"/>
                <a:gd name="T8" fmla="*/ 53 w 56"/>
                <a:gd name="T9" fmla="*/ 42 h 42"/>
                <a:gd name="T10" fmla="*/ 54 w 56"/>
                <a:gd name="T11" fmla="*/ 42 h 42"/>
                <a:gd name="T12" fmla="*/ 55 w 56"/>
                <a:gd name="T13" fmla="*/ 41 h 42"/>
                <a:gd name="T14" fmla="*/ 54 w 56"/>
                <a:gd name="T15" fmla="*/ 38 h 42"/>
                <a:gd name="T16" fmla="*/ 4 w 56"/>
                <a:gd name="T17" fmla="*/ 1 h 42"/>
                <a:gd name="T18" fmla="*/ 0 w 56"/>
                <a:gd name="T1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5"/>
                    <a:pt x="3" y="7"/>
                    <a:pt x="4" y="9"/>
                  </a:cubicBezTo>
                  <a:cubicBezTo>
                    <a:pt x="12" y="20"/>
                    <a:pt x="27" y="35"/>
                    <a:pt x="53" y="42"/>
                  </a:cubicBezTo>
                  <a:cubicBezTo>
                    <a:pt x="53" y="42"/>
                    <a:pt x="53" y="42"/>
                    <a:pt x="54" y="42"/>
                  </a:cubicBezTo>
                  <a:cubicBezTo>
                    <a:pt x="54" y="42"/>
                    <a:pt x="55" y="42"/>
                    <a:pt x="55" y="41"/>
                  </a:cubicBezTo>
                  <a:cubicBezTo>
                    <a:pt x="56" y="40"/>
                    <a:pt x="55" y="39"/>
                    <a:pt x="54" y="38"/>
                  </a:cubicBezTo>
                  <a:cubicBezTo>
                    <a:pt x="26" y="31"/>
                    <a:pt x="11" y="14"/>
                    <a:pt x="4" y="1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îšliďê">
              <a:extLst>
                <a:ext uri="{FF2B5EF4-FFF2-40B4-BE49-F238E27FC236}">
                  <a16:creationId xmlns:a16="http://schemas.microsoft.com/office/drawing/2014/main" id="{6A0CE4EC-BB3F-4830-A49D-29B5193E9CAF}"/>
                </a:ext>
              </a:extLst>
            </p:cNvPr>
            <p:cNvSpPr/>
            <p:nvPr/>
          </p:nvSpPr>
          <p:spPr bwMode="auto">
            <a:xfrm>
              <a:off x="8050213" y="2436813"/>
              <a:ext cx="257175" cy="158750"/>
            </a:xfrm>
            <a:custGeom>
              <a:avLst/>
              <a:gdLst>
                <a:gd name="T0" fmla="*/ 0 w 84"/>
                <a:gd name="T1" fmla="*/ 50 h 52"/>
                <a:gd name="T2" fmla="*/ 0 w 84"/>
                <a:gd name="T3" fmla="*/ 50 h 52"/>
                <a:gd name="T4" fmla="*/ 2 w 84"/>
                <a:gd name="T5" fmla="*/ 52 h 52"/>
                <a:gd name="T6" fmla="*/ 57 w 84"/>
                <a:gd name="T7" fmla="*/ 28 h 52"/>
                <a:gd name="T8" fmla="*/ 83 w 84"/>
                <a:gd name="T9" fmla="*/ 3 h 52"/>
                <a:gd name="T10" fmla="*/ 83 w 84"/>
                <a:gd name="T11" fmla="*/ 1 h 52"/>
                <a:gd name="T12" fmla="*/ 80 w 84"/>
                <a:gd name="T13" fmla="*/ 1 h 52"/>
                <a:gd name="T14" fmla="*/ 2 w 84"/>
                <a:gd name="T15" fmla="*/ 48 h 52"/>
                <a:gd name="T16" fmla="*/ 0 w 84"/>
                <a:gd name="T1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52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26" y="48"/>
                    <a:pt x="44" y="37"/>
                    <a:pt x="57" y="28"/>
                  </a:cubicBezTo>
                  <a:cubicBezTo>
                    <a:pt x="74" y="16"/>
                    <a:pt x="83" y="4"/>
                    <a:pt x="83" y="3"/>
                  </a:cubicBezTo>
                  <a:cubicBezTo>
                    <a:pt x="84" y="3"/>
                    <a:pt x="83" y="1"/>
                    <a:pt x="83" y="1"/>
                  </a:cubicBezTo>
                  <a:cubicBezTo>
                    <a:pt x="82" y="0"/>
                    <a:pt x="80" y="0"/>
                    <a:pt x="80" y="1"/>
                  </a:cubicBezTo>
                  <a:cubicBezTo>
                    <a:pt x="80" y="1"/>
                    <a:pt x="51" y="39"/>
                    <a:pt x="2" y="48"/>
                  </a:cubicBezTo>
                  <a:cubicBezTo>
                    <a:pt x="1" y="49"/>
                    <a:pt x="0" y="49"/>
                    <a:pt x="0" y="50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śḻïḑé">
              <a:extLst>
                <a:ext uri="{FF2B5EF4-FFF2-40B4-BE49-F238E27FC236}">
                  <a16:creationId xmlns:a16="http://schemas.microsoft.com/office/drawing/2014/main" id="{57EEFD16-3732-4388-BEDA-FAEBBED5C1C5}"/>
                </a:ext>
              </a:extLst>
            </p:cNvPr>
            <p:cNvSpPr/>
            <p:nvPr/>
          </p:nvSpPr>
          <p:spPr bwMode="auto">
            <a:xfrm>
              <a:off x="8477251" y="2519363"/>
              <a:ext cx="282575" cy="466725"/>
            </a:xfrm>
            <a:custGeom>
              <a:avLst/>
              <a:gdLst>
                <a:gd name="T0" fmla="*/ 28 w 92"/>
                <a:gd name="T1" fmla="*/ 0 h 152"/>
                <a:gd name="T2" fmla="*/ 92 w 92"/>
                <a:gd name="T3" fmla="*/ 93 h 152"/>
                <a:gd name="T4" fmla="*/ 35 w 92"/>
                <a:gd name="T5" fmla="*/ 152 h 152"/>
                <a:gd name="T6" fmla="*/ 3 w 92"/>
                <a:gd name="T7" fmla="*/ 75 h 152"/>
                <a:gd name="T8" fmla="*/ 28 w 92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52">
                  <a:moveTo>
                    <a:pt x="28" y="0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63" y="146"/>
                    <a:pt x="35" y="152"/>
                  </a:cubicBezTo>
                  <a:cubicBezTo>
                    <a:pt x="35" y="152"/>
                    <a:pt x="6" y="101"/>
                    <a:pt x="3" y="75"/>
                  </a:cubicBezTo>
                  <a:cubicBezTo>
                    <a:pt x="0" y="49"/>
                    <a:pt x="18" y="2"/>
                    <a:pt x="28" y="0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ṧḷide">
              <a:extLst>
                <a:ext uri="{FF2B5EF4-FFF2-40B4-BE49-F238E27FC236}">
                  <a16:creationId xmlns:a16="http://schemas.microsoft.com/office/drawing/2014/main" id="{3A1E68E9-CA95-4B43-BBBF-3D09CBDF9A40}"/>
                </a:ext>
              </a:extLst>
            </p:cNvPr>
            <p:cNvSpPr/>
            <p:nvPr/>
          </p:nvSpPr>
          <p:spPr bwMode="auto">
            <a:xfrm>
              <a:off x="7997826" y="1881188"/>
              <a:ext cx="365125" cy="384175"/>
            </a:xfrm>
            <a:custGeom>
              <a:avLst/>
              <a:gdLst>
                <a:gd name="T0" fmla="*/ 0 w 119"/>
                <a:gd name="T1" fmla="*/ 65 h 125"/>
                <a:gd name="T2" fmla="*/ 58 w 119"/>
                <a:gd name="T3" fmla="*/ 125 h 125"/>
                <a:gd name="T4" fmla="*/ 119 w 119"/>
                <a:gd name="T5" fmla="*/ 63 h 125"/>
                <a:gd name="T6" fmla="*/ 62 w 119"/>
                <a:gd name="T7" fmla="*/ 0 h 125"/>
                <a:gd name="T8" fmla="*/ 0 w 119"/>
                <a:gd name="T9" fmla="*/ 6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0" y="65"/>
                  </a:moveTo>
                  <a:cubicBezTo>
                    <a:pt x="0" y="101"/>
                    <a:pt x="22" y="125"/>
                    <a:pt x="58" y="125"/>
                  </a:cubicBezTo>
                  <a:cubicBezTo>
                    <a:pt x="94" y="125"/>
                    <a:pt x="119" y="99"/>
                    <a:pt x="119" y="63"/>
                  </a:cubicBezTo>
                  <a:cubicBezTo>
                    <a:pt x="119" y="27"/>
                    <a:pt x="98" y="0"/>
                    <a:pt x="62" y="0"/>
                  </a:cubicBezTo>
                  <a:cubicBezTo>
                    <a:pt x="19" y="0"/>
                    <a:pt x="0" y="29"/>
                    <a:pt x="0" y="65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ïṧľídê">
              <a:extLst>
                <a:ext uri="{FF2B5EF4-FFF2-40B4-BE49-F238E27FC236}">
                  <a16:creationId xmlns:a16="http://schemas.microsoft.com/office/drawing/2014/main" id="{D30CFC7B-9F96-4B70-82FD-64B2A815B805}"/>
                </a:ext>
              </a:extLst>
            </p:cNvPr>
            <p:cNvSpPr/>
            <p:nvPr/>
          </p:nvSpPr>
          <p:spPr bwMode="auto">
            <a:xfrm>
              <a:off x="7924801" y="1778000"/>
              <a:ext cx="463550" cy="276225"/>
            </a:xfrm>
            <a:custGeom>
              <a:avLst/>
              <a:gdLst>
                <a:gd name="T0" fmla="*/ 26 w 151"/>
                <a:gd name="T1" fmla="*/ 79 h 90"/>
                <a:gd name="T2" fmla="*/ 10 w 151"/>
                <a:gd name="T3" fmla="*/ 40 h 90"/>
                <a:gd name="T4" fmla="*/ 37 w 151"/>
                <a:gd name="T5" fmla="*/ 27 h 90"/>
                <a:gd name="T6" fmla="*/ 59 w 151"/>
                <a:gd name="T7" fmla="*/ 6 h 90"/>
                <a:gd name="T8" fmla="*/ 91 w 151"/>
                <a:gd name="T9" fmla="*/ 14 h 90"/>
                <a:gd name="T10" fmla="*/ 117 w 151"/>
                <a:gd name="T11" fmla="*/ 27 h 90"/>
                <a:gd name="T12" fmla="*/ 138 w 151"/>
                <a:gd name="T13" fmla="*/ 45 h 90"/>
                <a:gd name="T14" fmla="*/ 145 w 151"/>
                <a:gd name="T15" fmla="*/ 76 h 90"/>
                <a:gd name="T16" fmla="*/ 131 w 151"/>
                <a:gd name="T17" fmla="*/ 83 h 90"/>
                <a:gd name="T18" fmla="*/ 26 w 151"/>
                <a:gd name="T19" fmla="*/ 7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90">
                  <a:moveTo>
                    <a:pt x="26" y="79"/>
                  </a:moveTo>
                  <a:cubicBezTo>
                    <a:pt x="26" y="79"/>
                    <a:pt x="0" y="52"/>
                    <a:pt x="10" y="40"/>
                  </a:cubicBezTo>
                  <a:cubicBezTo>
                    <a:pt x="20" y="27"/>
                    <a:pt x="33" y="39"/>
                    <a:pt x="37" y="27"/>
                  </a:cubicBezTo>
                  <a:cubicBezTo>
                    <a:pt x="41" y="15"/>
                    <a:pt x="42" y="0"/>
                    <a:pt x="59" y="6"/>
                  </a:cubicBezTo>
                  <a:cubicBezTo>
                    <a:pt x="75" y="13"/>
                    <a:pt x="76" y="23"/>
                    <a:pt x="91" y="14"/>
                  </a:cubicBezTo>
                  <a:cubicBezTo>
                    <a:pt x="107" y="5"/>
                    <a:pt x="103" y="20"/>
                    <a:pt x="117" y="27"/>
                  </a:cubicBezTo>
                  <a:cubicBezTo>
                    <a:pt x="130" y="34"/>
                    <a:pt x="140" y="32"/>
                    <a:pt x="138" y="45"/>
                  </a:cubicBezTo>
                  <a:cubicBezTo>
                    <a:pt x="136" y="59"/>
                    <a:pt x="151" y="61"/>
                    <a:pt x="145" y="76"/>
                  </a:cubicBezTo>
                  <a:cubicBezTo>
                    <a:pt x="138" y="90"/>
                    <a:pt x="131" y="83"/>
                    <a:pt x="131" y="83"/>
                  </a:cubicBezTo>
                  <a:lnTo>
                    <a:pt x="26" y="79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ŝļïdê">
              <a:extLst>
                <a:ext uri="{FF2B5EF4-FFF2-40B4-BE49-F238E27FC236}">
                  <a16:creationId xmlns:a16="http://schemas.microsoft.com/office/drawing/2014/main" id="{937C05A2-0931-482F-8F23-77521657F68E}"/>
                </a:ext>
              </a:extLst>
            </p:cNvPr>
            <p:cNvSpPr/>
            <p:nvPr/>
          </p:nvSpPr>
          <p:spPr bwMode="auto">
            <a:xfrm>
              <a:off x="7948613" y="2087563"/>
              <a:ext cx="85725" cy="165100"/>
            </a:xfrm>
            <a:custGeom>
              <a:avLst/>
              <a:gdLst>
                <a:gd name="T0" fmla="*/ 24 w 28"/>
                <a:gd name="T1" fmla="*/ 13 h 54"/>
                <a:gd name="T2" fmla="*/ 7 w 28"/>
                <a:gd name="T3" fmla="*/ 11 h 54"/>
                <a:gd name="T4" fmla="*/ 28 w 28"/>
                <a:gd name="T5" fmla="*/ 46 h 54"/>
                <a:gd name="T6" fmla="*/ 24 w 28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4">
                  <a:moveTo>
                    <a:pt x="24" y="13"/>
                  </a:moveTo>
                  <a:cubicBezTo>
                    <a:pt x="24" y="13"/>
                    <a:pt x="14" y="0"/>
                    <a:pt x="7" y="11"/>
                  </a:cubicBezTo>
                  <a:cubicBezTo>
                    <a:pt x="0" y="22"/>
                    <a:pt x="10" y="54"/>
                    <a:pt x="28" y="46"/>
                  </a:cubicBezTo>
                  <a:lnTo>
                    <a:pt x="2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ṣḻïḍê">
              <a:extLst>
                <a:ext uri="{FF2B5EF4-FFF2-40B4-BE49-F238E27FC236}">
                  <a16:creationId xmlns:a16="http://schemas.microsoft.com/office/drawing/2014/main" id="{C74E6A0E-A9F0-4B57-AD12-76E3A8A38429}"/>
                </a:ext>
              </a:extLst>
            </p:cNvPr>
            <p:cNvSpPr/>
            <p:nvPr/>
          </p:nvSpPr>
          <p:spPr bwMode="auto">
            <a:xfrm>
              <a:off x="7974013" y="2143125"/>
              <a:ext cx="53975" cy="53975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1 w 18"/>
                <a:gd name="T7" fmla="*/ 1 h 18"/>
                <a:gd name="T8" fmla="*/ 3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2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14" y="5"/>
                    <a:pt x="18" y="16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í$ľïde">
              <a:extLst>
                <a:ext uri="{FF2B5EF4-FFF2-40B4-BE49-F238E27FC236}">
                  <a16:creationId xmlns:a16="http://schemas.microsoft.com/office/drawing/2014/main" id="{31FC5BA7-FD7A-47B5-992F-2AB58CEEBAA3}"/>
                </a:ext>
              </a:extLst>
            </p:cNvPr>
            <p:cNvSpPr/>
            <p:nvPr/>
          </p:nvSpPr>
          <p:spPr bwMode="auto">
            <a:xfrm>
              <a:off x="7985126" y="2160588"/>
              <a:ext cx="28575" cy="22225"/>
            </a:xfrm>
            <a:custGeom>
              <a:avLst/>
              <a:gdLst>
                <a:gd name="T0" fmla="*/ 2 w 9"/>
                <a:gd name="T1" fmla="*/ 7 h 7"/>
                <a:gd name="T2" fmla="*/ 1 w 9"/>
                <a:gd name="T3" fmla="*/ 7 h 7"/>
                <a:gd name="T4" fmla="*/ 0 w 9"/>
                <a:gd name="T5" fmla="*/ 5 h 7"/>
                <a:gd name="T6" fmla="*/ 6 w 9"/>
                <a:gd name="T7" fmla="*/ 0 h 7"/>
                <a:gd name="T8" fmla="*/ 8 w 9"/>
                <a:gd name="T9" fmla="*/ 1 h 7"/>
                <a:gd name="T10" fmla="*/ 7 w 9"/>
                <a:gd name="T11" fmla="*/ 3 h 7"/>
                <a:gd name="T12" fmla="*/ 3 w 9"/>
                <a:gd name="T13" fmla="*/ 7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1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5" y="4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ŝḷíḓê">
              <a:extLst>
                <a:ext uri="{FF2B5EF4-FFF2-40B4-BE49-F238E27FC236}">
                  <a16:creationId xmlns:a16="http://schemas.microsoft.com/office/drawing/2014/main" id="{EED9FAF1-3915-456B-BAA5-B44FCD8C6D29}"/>
                </a:ext>
              </a:extLst>
            </p:cNvPr>
            <p:cNvSpPr/>
            <p:nvPr/>
          </p:nvSpPr>
          <p:spPr bwMode="auto">
            <a:xfrm>
              <a:off x="8326438" y="2087563"/>
              <a:ext cx="88900" cy="165100"/>
            </a:xfrm>
            <a:custGeom>
              <a:avLst/>
              <a:gdLst>
                <a:gd name="T0" fmla="*/ 4 w 29"/>
                <a:gd name="T1" fmla="*/ 13 h 54"/>
                <a:gd name="T2" fmla="*/ 22 w 29"/>
                <a:gd name="T3" fmla="*/ 11 h 54"/>
                <a:gd name="T4" fmla="*/ 0 w 29"/>
                <a:gd name="T5" fmla="*/ 46 h 54"/>
                <a:gd name="T6" fmla="*/ 4 w 29"/>
                <a:gd name="T7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4">
                  <a:moveTo>
                    <a:pt x="4" y="13"/>
                  </a:moveTo>
                  <a:cubicBezTo>
                    <a:pt x="4" y="13"/>
                    <a:pt x="14" y="0"/>
                    <a:pt x="22" y="11"/>
                  </a:cubicBezTo>
                  <a:cubicBezTo>
                    <a:pt x="29" y="22"/>
                    <a:pt x="19" y="54"/>
                    <a:pt x="0" y="46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îṥļiďé">
              <a:extLst>
                <a:ext uri="{FF2B5EF4-FFF2-40B4-BE49-F238E27FC236}">
                  <a16:creationId xmlns:a16="http://schemas.microsoft.com/office/drawing/2014/main" id="{E46B295E-8FE7-4A6D-886E-B9705D49160B}"/>
                </a:ext>
              </a:extLst>
            </p:cNvPr>
            <p:cNvSpPr/>
            <p:nvPr/>
          </p:nvSpPr>
          <p:spPr bwMode="auto">
            <a:xfrm>
              <a:off x="8335963" y="2143125"/>
              <a:ext cx="52388" cy="53975"/>
            </a:xfrm>
            <a:custGeom>
              <a:avLst/>
              <a:gdLst>
                <a:gd name="T0" fmla="*/ 1 w 17"/>
                <a:gd name="T1" fmla="*/ 18 h 18"/>
                <a:gd name="T2" fmla="*/ 3 w 17"/>
                <a:gd name="T3" fmla="*/ 17 h 18"/>
                <a:gd name="T4" fmla="*/ 16 w 17"/>
                <a:gd name="T5" fmla="*/ 3 h 18"/>
                <a:gd name="T6" fmla="*/ 17 w 17"/>
                <a:gd name="T7" fmla="*/ 1 h 18"/>
                <a:gd name="T8" fmla="*/ 15 w 17"/>
                <a:gd name="T9" fmla="*/ 0 h 18"/>
                <a:gd name="T10" fmla="*/ 0 w 17"/>
                <a:gd name="T11" fmla="*/ 16 h 18"/>
                <a:gd name="T12" fmla="*/ 1 w 17"/>
                <a:gd name="T13" fmla="*/ 18 h 18"/>
                <a:gd name="T14" fmla="*/ 1 w 17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" y="18"/>
                  </a:moveTo>
                  <a:cubicBezTo>
                    <a:pt x="2" y="18"/>
                    <a:pt x="3" y="18"/>
                    <a:pt x="3" y="17"/>
                  </a:cubicBezTo>
                  <a:cubicBezTo>
                    <a:pt x="6" y="7"/>
                    <a:pt x="16" y="3"/>
                    <a:pt x="16" y="3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3" y="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îsḷíḓè">
              <a:extLst>
                <a:ext uri="{FF2B5EF4-FFF2-40B4-BE49-F238E27FC236}">
                  <a16:creationId xmlns:a16="http://schemas.microsoft.com/office/drawing/2014/main" id="{934EFEF3-FDCA-4D27-90E7-6837B4FBD9AB}"/>
                </a:ext>
              </a:extLst>
            </p:cNvPr>
            <p:cNvSpPr/>
            <p:nvPr/>
          </p:nvSpPr>
          <p:spPr bwMode="auto">
            <a:xfrm>
              <a:off x="8351838" y="2160588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7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ślïḑê">
              <a:extLst>
                <a:ext uri="{FF2B5EF4-FFF2-40B4-BE49-F238E27FC236}">
                  <a16:creationId xmlns:a16="http://schemas.microsoft.com/office/drawing/2014/main" id="{1232B0C1-AB8F-45FC-B13F-ED5872E895E3}"/>
                </a:ext>
              </a:extLst>
            </p:cNvPr>
            <p:cNvSpPr/>
            <p:nvPr/>
          </p:nvSpPr>
          <p:spPr bwMode="auto">
            <a:xfrm>
              <a:off x="8112126" y="2314575"/>
              <a:ext cx="144463" cy="158750"/>
            </a:xfrm>
            <a:custGeom>
              <a:avLst/>
              <a:gdLst>
                <a:gd name="T0" fmla="*/ 47 w 47"/>
                <a:gd name="T1" fmla="*/ 0 h 52"/>
                <a:gd name="T2" fmla="*/ 47 w 47"/>
                <a:gd name="T3" fmla="*/ 32 h 52"/>
                <a:gd name="T4" fmla="*/ 18 w 47"/>
                <a:gd name="T5" fmla="*/ 52 h 52"/>
                <a:gd name="T6" fmla="*/ 0 w 47"/>
                <a:gd name="T7" fmla="*/ 34 h 52"/>
                <a:gd name="T8" fmla="*/ 0 w 47"/>
                <a:gd name="T9" fmla="*/ 2 h 52"/>
                <a:gd name="T10" fmla="*/ 47 w 47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2">
                  <a:moveTo>
                    <a:pt x="47" y="0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39" y="52"/>
                    <a:pt x="18" y="52"/>
                  </a:cubicBezTo>
                  <a:cubicBezTo>
                    <a:pt x="5" y="52"/>
                    <a:pt x="0" y="34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îṩľïḑê">
              <a:extLst>
                <a:ext uri="{FF2B5EF4-FFF2-40B4-BE49-F238E27FC236}">
                  <a16:creationId xmlns:a16="http://schemas.microsoft.com/office/drawing/2014/main" id="{7241FB42-6E7A-424B-8CDD-5C4D8BA9CF17}"/>
                </a:ext>
              </a:extLst>
            </p:cNvPr>
            <p:cNvSpPr/>
            <p:nvPr/>
          </p:nvSpPr>
          <p:spPr bwMode="auto">
            <a:xfrm>
              <a:off x="8112126" y="2314575"/>
              <a:ext cx="144463" cy="82550"/>
            </a:xfrm>
            <a:custGeom>
              <a:avLst/>
              <a:gdLst>
                <a:gd name="T0" fmla="*/ 47 w 47"/>
                <a:gd name="T1" fmla="*/ 0 h 27"/>
                <a:gd name="T2" fmla="*/ 47 w 47"/>
                <a:gd name="T3" fmla="*/ 14 h 27"/>
                <a:gd name="T4" fmla="*/ 0 w 47"/>
                <a:gd name="T5" fmla="*/ 23 h 27"/>
                <a:gd name="T6" fmla="*/ 0 w 47"/>
                <a:gd name="T7" fmla="*/ 2 h 27"/>
                <a:gd name="T8" fmla="*/ 47 w 4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7">
                  <a:moveTo>
                    <a:pt x="47" y="0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39" y="24"/>
                    <a:pt x="23" y="27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îsḷíḋè">
              <a:extLst>
                <a:ext uri="{FF2B5EF4-FFF2-40B4-BE49-F238E27FC236}">
                  <a16:creationId xmlns:a16="http://schemas.microsoft.com/office/drawing/2014/main" id="{05ECF651-847E-4ECC-8AE7-C205BAB40EF7}"/>
                </a:ext>
              </a:extLst>
            </p:cNvPr>
            <p:cNvSpPr/>
            <p:nvPr/>
          </p:nvSpPr>
          <p:spPr bwMode="auto">
            <a:xfrm>
              <a:off x="8004176" y="1916113"/>
              <a:ext cx="358775" cy="493713"/>
            </a:xfrm>
            <a:custGeom>
              <a:avLst/>
              <a:gdLst>
                <a:gd name="T0" fmla="*/ 1 w 117"/>
                <a:gd name="T1" fmla="*/ 68 h 161"/>
                <a:gd name="T2" fmla="*/ 4 w 117"/>
                <a:gd name="T3" fmla="*/ 89 h 161"/>
                <a:gd name="T4" fmla="*/ 39 w 117"/>
                <a:gd name="T5" fmla="*/ 144 h 161"/>
                <a:gd name="T6" fmla="*/ 110 w 117"/>
                <a:gd name="T7" fmla="*/ 97 h 161"/>
                <a:gd name="T8" fmla="*/ 112 w 117"/>
                <a:gd name="T9" fmla="*/ 88 h 161"/>
                <a:gd name="T10" fmla="*/ 115 w 117"/>
                <a:gd name="T11" fmla="*/ 69 h 161"/>
                <a:gd name="T12" fmla="*/ 117 w 117"/>
                <a:gd name="T13" fmla="*/ 47 h 161"/>
                <a:gd name="T14" fmla="*/ 95 w 117"/>
                <a:gd name="T15" fmla="*/ 14 h 161"/>
                <a:gd name="T16" fmla="*/ 18 w 117"/>
                <a:gd name="T17" fmla="*/ 16 h 161"/>
                <a:gd name="T18" fmla="*/ 0 w 117"/>
                <a:gd name="T19" fmla="*/ 45 h 161"/>
                <a:gd name="T20" fmla="*/ 1 w 117"/>
                <a:gd name="T21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61">
                  <a:moveTo>
                    <a:pt x="1" y="68"/>
                  </a:moveTo>
                  <a:cubicBezTo>
                    <a:pt x="2" y="75"/>
                    <a:pt x="2" y="82"/>
                    <a:pt x="4" y="89"/>
                  </a:cubicBezTo>
                  <a:cubicBezTo>
                    <a:pt x="8" y="113"/>
                    <a:pt x="18" y="137"/>
                    <a:pt x="39" y="144"/>
                  </a:cubicBezTo>
                  <a:cubicBezTo>
                    <a:pt x="86" y="161"/>
                    <a:pt x="104" y="120"/>
                    <a:pt x="110" y="97"/>
                  </a:cubicBezTo>
                  <a:cubicBezTo>
                    <a:pt x="111" y="94"/>
                    <a:pt x="112" y="91"/>
                    <a:pt x="112" y="88"/>
                  </a:cubicBezTo>
                  <a:cubicBezTo>
                    <a:pt x="113" y="82"/>
                    <a:pt x="114" y="76"/>
                    <a:pt x="115" y="69"/>
                  </a:cubicBezTo>
                  <a:cubicBezTo>
                    <a:pt x="116" y="62"/>
                    <a:pt x="116" y="54"/>
                    <a:pt x="117" y="47"/>
                  </a:cubicBezTo>
                  <a:cubicBezTo>
                    <a:pt x="117" y="32"/>
                    <a:pt x="109" y="19"/>
                    <a:pt x="95" y="14"/>
                  </a:cubicBezTo>
                  <a:cubicBezTo>
                    <a:pt x="75" y="6"/>
                    <a:pt x="46" y="0"/>
                    <a:pt x="18" y="16"/>
                  </a:cubicBezTo>
                  <a:cubicBezTo>
                    <a:pt x="7" y="22"/>
                    <a:pt x="1" y="33"/>
                    <a:pt x="0" y="45"/>
                  </a:cubicBezTo>
                  <a:cubicBezTo>
                    <a:pt x="0" y="52"/>
                    <a:pt x="0" y="60"/>
                    <a:pt x="1" y="68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Sḻîḋé">
              <a:extLst>
                <a:ext uri="{FF2B5EF4-FFF2-40B4-BE49-F238E27FC236}">
                  <a16:creationId xmlns:a16="http://schemas.microsoft.com/office/drawing/2014/main" id="{87E9C067-4BEB-47D5-A2BA-D88994C33833}"/>
                </a:ext>
              </a:extLst>
            </p:cNvPr>
            <p:cNvSpPr/>
            <p:nvPr/>
          </p:nvSpPr>
          <p:spPr bwMode="auto">
            <a:xfrm>
              <a:off x="8123238" y="2252663"/>
              <a:ext cx="111125" cy="52388"/>
            </a:xfrm>
            <a:custGeom>
              <a:avLst/>
              <a:gdLst>
                <a:gd name="T0" fmla="*/ 36 w 36"/>
                <a:gd name="T1" fmla="*/ 0 h 17"/>
                <a:gd name="T2" fmla="*/ 18 w 36"/>
                <a:gd name="T3" fmla="*/ 17 h 17"/>
                <a:gd name="T4" fmla="*/ 0 w 36"/>
                <a:gd name="T5" fmla="*/ 0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4" y="6"/>
                    <a:pt x="31" y="17"/>
                    <a:pt x="18" y="17"/>
                  </a:cubicBezTo>
                  <a:cubicBezTo>
                    <a:pt x="5" y="17"/>
                    <a:pt x="1" y="7"/>
                    <a:pt x="0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Sḷíḍè">
              <a:extLst>
                <a:ext uri="{FF2B5EF4-FFF2-40B4-BE49-F238E27FC236}">
                  <a16:creationId xmlns:a16="http://schemas.microsoft.com/office/drawing/2014/main" id="{71EAD0B7-4DD6-456E-9DF4-6673F758341E}"/>
                </a:ext>
              </a:extLst>
            </p:cNvPr>
            <p:cNvSpPr/>
            <p:nvPr/>
          </p:nvSpPr>
          <p:spPr bwMode="auto">
            <a:xfrm>
              <a:off x="8007351" y="2124075"/>
              <a:ext cx="349250" cy="285750"/>
            </a:xfrm>
            <a:custGeom>
              <a:avLst/>
              <a:gdLst>
                <a:gd name="T0" fmla="*/ 0 w 114"/>
                <a:gd name="T1" fmla="*/ 0 h 93"/>
                <a:gd name="T2" fmla="*/ 3 w 114"/>
                <a:gd name="T3" fmla="*/ 21 h 93"/>
                <a:gd name="T4" fmla="*/ 38 w 114"/>
                <a:gd name="T5" fmla="*/ 76 h 93"/>
                <a:gd name="T6" fmla="*/ 109 w 114"/>
                <a:gd name="T7" fmla="*/ 29 h 93"/>
                <a:gd name="T8" fmla="*/ 111 w 114"/>
                <a:gd name="T9" fmla="*/ 20 h 93"/>
                <a:gd name="T10" fmla="*/ 114 w 114"/>
                <a:gd name="T11" fmla="*/ 1 h 93"/>
                <a:gd name="T12" fmla="*/ 107 w 114"/>
                <a:gd name="T13" fmla="*/ 1 h 93"/>
                <a:gd name="T14" fmla="*/ 95 w 114"/>
                <a:gd name="T15" fmla="*/ 37 h 93"/>
                <a:gd name="T16" fmla="*/ 62 w 114"/>
                <a:gd name="T17" fmla="*/ 32 h 93"/>
                <a:gd name="T18" fmla="*/ 62 w 114"/>
                <a:gd name="T19" fmla="*/ 32 h 93"/>
                <a:gd name="T20" fmla="*/ 57 w 114"/>
                <a:gd name="T21" fmla="*/ 33 h 93"/>
                <a:gd name="T22" fmla="*/ 52 w 114"/>
                <a:gd name="T23" fmla="*/ 32 h 93"/>
                <a:gd name="T24" fmla="*/ 19 w 114"/>
                <a:gd name="T25" fmla="*/ 36 h 93"/>
                <a:gd name="T26" fmla="*/ 6 w 114"/>
                <a:gd name="T27" fmla="*/ 1 h 93"/>
                <a:gd name="T28" fmla="*/ 0 w 114"/>
                <a:gd name="T29" fmla="*/ 0 h 93"/>
                <a:gd name="T30" fmla="*/ 57 w 114"/>
                <a:gd name="T31" fmla="*/ 38 h 93"/>
                <a:gd name="T32" fmla="*/ 83 w 114"/>
                <a:gd name="T33" fmla="*/ 51 h 93"/>
                <a:gd name="T34" fmla="*/ 74 w 114"/>
                <a:gd name="T35" fmla="*/ 57 h 93"/>
                <a:gd name="T36" fmla="*/ 56 w 114"/>
                <a:gd name="T37" fmla="*/ 62 h 93"/>
                <a:gd name="T38" fmla="*/ 38 w 114"/>
                <a:gd name="T39" fmla="*/ 57 h 93"/>
                <a:gd name="T40" fmla="*/ 32 w 114"/>
                <a:gd name="T41" fmla="*/ 52 h 93"/>
                <a:gd name="T42" fmla="*/ 32 w 114"/>
                <a:gd name="T43" fmla="*/ 52 h 93"/>
                <a:gd name="T44" fmla="*/ 32 w 114"/>
                <a:gd name="T45" fmla="*/ 52 h 93"/>
                <a:gd name="T46" fmla="*/ 57 w 114"/>
                <a:gd name="T47" fmla="*/ 3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93">
                  <a:moveTo>
                    <a:pt x="0" y="0"/>
                  </a:moveTo>
                  <a:cubicBezTo>
                    <a:pt x="1" y="7"/>
                    <a:pt x="1" y="14"/>
                    <a:pt x="3" y="21"/>
                  </a:cubicBezTo>
                  <a:cubicBezTo>
                    <a:pt x="7" y="45"/>
                    <a:pt x="17" y="69"/>
                    <a:pt x="38" y="76"/>
                  </a:cubicBezTo>
                  <a:cubicBezTo>
                    <a:pt x="85" y="93"/>
                    <a:pt x="103" y="52"/>
                    <a:pt x="109" y="29"/>
                  </a:cubicBezTo>
                  <a:cubicBezTo>
                    <a:pt x="110" y="26"/>
                    <a:pt x="111" y="23"/>
                    <a:pt x="111" y="20"/>
                  </a:cubicBezTo>
                  <a:cubicBezTo>
                    <a:pt x="112" y="14"/>
                    <a:pt x="113" y="8"/>
                    <a:pt x="114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6" y="6"/>
                    <a:pt x="98" y="33"/>
                    <a:pt x="95" y="37"/>
                  </a:cubicBezTo>
                  <a:cubicBezTo>
                    <a:pt x="90" y="24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59" y="33"/>
                    <a:pt x="57" y="33"/>
                  </a:cubicBezTo>
                  <a:cubicBezTo>
                    <a:pt x="55" y="33"/>
                    <a:pt x="54" y="33"/>
                    <a:pt x="52" y="32"/>
                  </a:cubicBezTo>
                  <a:cubicBezTo>
                    <a:pt x="52" y="32"/>
                    <a:pt x="25" y="23"/>
                    <a:pt x="19" y="36"/>
                  </a:cubicBezTo>
                  <a:cubicBezTo>
                    <a:pt x="16" y="32"/>
                    <a:pt x="8" y="4"/>
                    <a:pt x="6" y="1"/>
                  </a:cubicBezTo>
                  <a:lnTo>
                    <a:pt x="0" y="0"/>
                  </a:lnTo>
                  <a:close/>
                  <a:moveTo>
                    <a:pt x="57" y="38"/>
                  </a:moveTo>
                  <a:cubicBezTo>
                    <a:pt x="88" y="34"/>
                    <a:pt x="83" y="51"/>
                    <a:pt x="83" y="51"/>
                  </a:cubicBezTo>
                  <a:cubicBezTo>
                    <a:pt x="80" y="54"/>
                    <a:pt x="77" y="56"/>
                    <a:pt x="74" y="57"/>
                  </a:cubicBezTo>
                  <a:cubicBezTo>
                    <a:pt x="68" y="61"/>
                    <a:pt x="61" y="63"/>
                    <a:pt x="56" y="62"/>
                  </a:cubicBezTo>
                  <a:cubicBezTo>
                    <a:pt x="51" y="62"/>
                    <a:pt x="50" y="63"/>
                    <a:pt x="38" y="57"/>
                  </a:cubicBezTo>
                  <a:cubicBezTo>
                    <a:pt x="36" y="56"/>
                    <a:pt x="34" y="54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1" y="49"/>
                    <a:pt x="26" y="33"/>
                    <a:pt x="57" y="3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şľiḑé">
              <a:extLst>
                <a:ext uri="{FF2B5EF4-FFF2-40B4-BE49-F238E27FC236}">
                  <a16:creationId xmlns:a16="http://schemas.microsoft.com/office/drawing/2014/main" id="{F6FCCFC9-E9A1-4147-AD8F-1A77CC02AB44}"/>
                </a:ext>
              </a:extLst>
            </p:cNvPr>
            <p:cNvSpPr/>
            <p:nvPr/>
          </p:nvSpPr>
          <p:spPr bwMode="auto">
            <a:xfrm>
              <a:off x="8086726" y="2120900"/>
              <a:ext cx="25400" cy="39688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ï$1ïḑè">
              <a:extLst>
                <a:ext uri="{FF2B5EF4-FFF2-40B4-BE49-F238E27FC236}">
                  <a16:creationId xmlns:a16="http://schemas.microsoft.com/office/drawing/2014/main" id="{B0A7119E-182D-4D11-928C-A32CA80244AA}"/>
                </a:ext>
              </a:extLst>
            </p:cNvPr>
            <p:cNvSpPr/>
            <p:nvPr/>
          </p:nvSpPr>
          <p:spPr bwMode="auto">
            <a:xfrm>
              <a:off x="8231188" y="2120900"/>
              <a:ext cx="25400" cy="36513"/>
            </a:xfrm>
            <a:prstGeom prst="ellipse">
              <a:avLst/>
            </a:pr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îšḻïḍé">
              <a:extLst>
                <a:ext uri="{FF2B5EF4-FFF2-40B4-BE49-F238E27FC236}">
                  <a16:creationId xmlns:a16="http://schemas.microsoft.com/office/drawing/2014/main" id="{4B5E6F2B-B517-4EE3-A291-C1CFA446D325}"/>
                </a:ext>
              </a:extLst>
            </p:cNvPr>
            <p:cNvSpPr/>
            <p:nvPr/>
          </p:nvSpPr>
          <p:spPr bwMode="auto">
            <a:xfrm>
              <a:off x="8050213" y="2062163"/>
              <a:ext cx="79375" cy="52388"/>
            </a:xfrm>
            <a:custGeom>
              <a:avLst/>
              <a:gdLst>
                <a:gd name="T0" fmla="*/ 0 w 26"/>
                <a:gd name="T1" fmla="*/ 10 h 17"/>
                <a:gd name="T2" fmla="*/ 26 w 26"/>
                <a:gd name="T3" fmla="*/ 2 h 17"/>
                <a:gd name="T4" fmla="*/ 26 w 26"/>
                <a:gd name="T5" fmla="*/ 8 h 17"/>
                <a:gd name="T6" fmla="*/ 2 w 26"/>
                <a:gd name="T7" fmla="*/ 17 h 17"/>
                <a:gd name="T8" fmla="*/ 0 w 26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0"/>
                  </a:moveTo>
                  <a:cubicBezTo>
                    <a:pt x="0" y="10"/>
                    <a:pt x="13" y="0"/>
                    <a:pt x="26" y="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9" y="12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ḻíḍê">
              <a:extLst>
                <a:ext uri="{FF2B5EF4-FFF2-40B4-BE49-F238E27FC236}">
                  <a16:creationId xmlns:a16="http://schemas.microsoft.com/office/drawing/2014/main" id="{9A4ABAFA-92C3-4DF1-8F78-3E0684E5402D}"/>
                </a:ext>
              </a:extLst>
            </p:cNvPr>
            <p:cNvSpPr/>
            <p:nvPr/>
          </p:nvSpPr>
          <p:spPr bwMode="auto">
            <a:xfrm>
              <a:off x="8215313" y="2062163"/>
              <a:ext cx="84138" cy="52388"/>
            </a:xfrm>
            <a:custGeom>
              <a:avLst/>
              <a:gdLst>
                <a:gd name="T0" fmla="*/ 27 w 27"/>
                <a:gd name="T1" fmla="*/ 10 h 17"/>
                <a:gd name="T2" fmla="*/ 1 w 27"/>
                <a:gd name="T3" fmla="*/ 2 h 17"/>
                <a:gd name="T4" fmla="*/ 0 w 27"/>
                <a:gd name="T5" fmla="*/ 8 h 17"/>
                <a:gd name="T6" fmla="*/ 25 w 27"/>
                <a:gd name="T7" fmla="*/ 17 h 17"/>
                <a:gd name="T8" fmla="*/ 27 w 27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7">
                  <a:moveTo>
                    <a:pt x="27" y="10"/>
                  </a:moveTo>
                  <a:cubicBezTo>
                    <a:pt x="27" y="10"/>
                    <a:pt x="14" y="0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7" y="12"/>
                    <a:pt x="25" y="17"/>
                  </a:cubicBezTo>
                  <a:cubicBezTo>
                    <a:pt x="26" y="15"/>
                    <a:pt x="27" y="13"/>
                    <a:pt x="27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ṣ1îḓé">
              <a:extLst>
                <a:ext uri="{FF2B5EF4-FFF2-40B4-BE49-F238E27FC236}">
                  <a16:creationId xmlns:a16="http://schemas.microsoft.com/office/drawing/2014/main" id="{CEC3A5BB-0E89-4F7B-B818-687272823B68}"/>
                </a:ext>
              </a:extLst>
            </p:cNvPr>
            <p:cNvSpPr/>
            <p:nvPr/>
          </p:nvSpPr>
          <p:spPr bwMode="auto">
            <a:xfrm>
              <a:off x="8164513" y="2120900"/>
              <a:ext cx="39688" cy="95250"/>
            </a:xfrm>
            <a:custGeom>
              <a:avLst/>
              <a:gdLst>
                <a:gd name="T0" fmla="*/ 6 w 13"/>
                <a:gd name="T1" fmla="*/ 31 h 31"/>
                <a:gd name="T2" fmla="*/ 12 w 13"/>
                <a:gd name="T3" fmla="*/ 29 h 31"/>
                <a:gd name="T4" fmla="*/ 13 w 13"/>
                <a:gd name="T5" fmla="*/ 27 h 31"/>
                <a:gd name="T6" fmla="*/ 11 w 13"/>
                <a:gd name="T7" fmla="*/ 27 h 31"/>
                <a:gd name="T8" fmla="*/ 5 w 13"/>
                <a:gd name="T9" fmla="*/ 27 h 31"/>
                <a:gd name="T10" fmla="*/ 4 w 13"/>
                <a:gd name="T11" fmla="*/ 26 h 31"/>
                <a:gd name="T12" fmla="*/ 5 w 13"/>
                <a:gd name="T13" fmla="*/ 2 h 31"/>
                <a:gd name="T14" fmla="*/ 3 w 13"/>
                <a:gd name="T15" fmla="*/ 0 h 31"/>
                <a:gd name="T16" fmla="*/ 2 w 13"/>
                <a:gd name="T17" fmla="*/ 2 h 31"/>
                <a:gd name="T18" fmla="*/ 1 w 13"/>
                <a:gd name="T19" fmla="*/ 26 h 31"/>
                <a:gd name="T20" fmla="*/ 3 w 13"/>
                <a:gd name="T21" fmla="*/ 30 h 31"/>
                <a:gd name="T22" fmla="*/ 6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6" y="31"/>
                  </a:moveTo>
                  <a:cubicBezTo>
                    <a:pt x="9" y="31"/>
                    <a:pt x="12" y="30"/>
                    <a:pt x="12" y="29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6"/>
                    <a:pt x="11" y="27"/>
                  </a:cubicBezTo>
                  <a:cubicBezTo>
                    <a:pt x="9" y="27"/>
                    <a:pt x="6" y="28"/>
                    <a:pt x="5" y="27"/>
                  </a:cubicBezTo>
                  <a:cubicBezTo>
                    <a:pt x="4" y="27"/>
                    <a:pt x="4" y="27"/>
                    <a:pt x="4" y="26"/>
                  </a:cubicBezTo>
                  <a:cubicBezTo>
                    <a:pt x="3" y="20"/>
                    <a:pt x="5" y="2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0" y="20"/>
                    <a:pt x="1" y="26"/>
                  </a:cubicBezTo>
                  <a:cubicBezTo>
                    <a:pt x="1" y="28"/>
                    <a:pt x="2" y="29"/>
                    <a:pt x="3" y="30"/>
                  </a:cubicBezTo>
                  <a:cubicBezTo>
                    <a:pt x="4" y="30"/>
                    <a:pt x="5" y="31"/>
                    <a:pt x="6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ṡ1iḓé">
              <a:extLst>
                <a:ext uri="{FF2B5EF4-FFF2-40B4-BE49-F238E27FC236}">
                  <a16:creationId xmlns:a16="http://schemas.microsoft.com/office/drawing/2014/main" id="{A06F40E5-76FB-4B89-B7FD-3B0723ADBDC0}"/>
                </a:ext>
              </a:extLst>
            </p:cNvPr>
            <p:cNvSpPr/>
            <p:nvPr/>
          </p:nvSpPr>
          <p:spPr bwMode="auto">
            <a:xfrm>
              <a:off x="8004176" y="1916113"/>
              <a:ext cx="358775" cy="211138"/>
            </a:xfrm>
            <a:custGeom>
              <a:avLst/>
              <a:gdLst>
                <a:gd name="T0" fmla="*/ 115 w 117"/>
                <a:gd name="T1" fmla="*/ 69 h 69"/>
                <a:gd name="T2" fmla="*/ 108 w 117"/>
                <a:gd name="T3" fmla="*/ 69 h 69"/>
                <a:gd name="T4" fmla="*/ 104 w 117"/>
                <a:gd name="T5" fmla="*/ 48 h 69"/>
                <a:gd name="T6" fmla="*/ 101 w 117"/>
                <a:gd name="T7" fmla="*/ 24 h 69"/>
                <a:gd name="T8" fmla="*/ 59 w 117"/>
                <a:gd name="T9" fmla="*/ 19 h 69"/>
                <a:gd name="T10" fmla="*/ 16 w 117"/>
                <a:gd name="T11" fmla="*/ 20 h 69"/>
                <a:gd name="T12" fmla="*/ 15 w 117"/>
                <a:gd name="T13" fmla="*/ 38 h 69"/>
                <a:gd name="T14" fmla="*/ 7 w 117"/>
                <a:gd name="T15" fmla="*/ 61 h 69"/>
                <a:gd name="T16" fmla="*/ 7 w 117"/>
                <a:gd name="T17" fmla="*/ 69 h 69"/>
                <a:gd name="T18" fmla="*/ 1 w 117"/>
                <a:gd name="T19" fmla="*/ 69 h 69"/>
                <a:gd name="T20" fmla="*/ 0 w 117"/>
                <a:gd name="T21" fmla="*/ 45 h 69"/>
                <a:gd name="T22" fmla="*/ 18 w 117"/>
                <a:gd name="T23" fmla="*/ 16 h 69"/>
                <a:gd name="T24" fmla="*/ 95 w 117"/>
                <a:gd name="T25" fmla="*/ 14 h 69"/>
                <a:gd name="T26" fmla="*/ 117 w 117"/>
                <a:gd name="T27" fmla="*/ 47 h 69"/>
                <a:gd name="T28" fmla="*/ 115 w 117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69">
                  <a:moveTo>
                    <a:pt x="115" y="69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9" y="62"/>
                    <a:pt x="110" y="50"/>
                    <a:pt x="104" y="48"/>
                  </a:cubicBezTo>
                  <a:cubicBezTo>
                    <a:pt x="86" y="43"/>
                    <a:pt x="109" y="30"/>
                    <a:pt x="101" y="24"/>
                  </a:cubicBezTo>
                  <a:cubicBezTo>
                    <a:pt x="93" y="17"/>
                    <a:pt x="73" y="20"/>
                    <a:pt x="59" y="19"/>
                  </a:cubicBezTo>
                  <a:cubicBezTo>
                    <a:pt x="44" y="19"/>
                    <a:pt x="21" y="19"/>
                    <a:pt x="16" y="20"/>
                  </a:cubicBezTo>
                  <a:cubicBezTo>
                    <a:pt x="10" y="22"/>
                    <a:pt x="13" y="31"/>
                    <a:pt x="15" y="38"/>
                  </a:cubicBezTo>
                  <a:cubicBezTo>
                    <a:pt x="17" y="45"/>
                    <a:pt x="8" y="53"/>
                    <a:pt x="7" y="61"/>
                  </a:cubicBezTo>
                  <a:cubicBezTo>
                    <a:pt x="7" y="63"/>
                    <a:pt x="7" y="66"/>
                    <a:pt x="7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0"/>
                    <a:pt x="0" y="52"/>
                    <a:pt x="0" y="45"/>
                  </a:cubicBezTo>
                  <a:cubicBezTo>
                    <a:pt x="1" y="33"/>
                    <a:pt x="7" y="22"/>
                    <a:pt x="18" y="16"/>
                  </a:cubicBezTo>
                  <a:cubicBezTo>
                    <a:pt x="46" y="0"/>
                    <a:pt x="75" y="6"/>
                    <a:pt x="95" y="14"/>
                  </a:cubicBezTo>
                  <a:cubicBezTo>
                    <a:pt x="109" y="19"/>
                    <a:pt x="117" y="32"/>
                    <a:pt x="117" y="47"/>
                  </a:cubicBezTo>
                  <a:cubicBezTo>
                    <a:pt x="116" y="54"/>
                    <a:pt x="116" y="62"/>
                    <a:pt x="115" y="6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íṩļiḑê">
              <a:extLst>
                <a:ext uri="{FF2B5EF4-FFF2-40B4-BE49-F238E27FC236}">
                  <a16:creationId xmlns:a16="http://schemas.microsoft.com/office/drawing/2014/main" id="{01B26BC5-5ABE-4E62-8A1A-FED57BAC97CE}"/>
                </a:ext>
              </a:extLst>
            </p:cNvPr>
            <p:cNvSpPr/>
            <p:nvPr/>
          </p:nvSpPr>
          <p:spPr bwMode="auto">
            <a:xfrm>
              <a:off x="7005638" y="2887663"/>
              <a:ext cx="2159000" cy="368300"/>
            </a:xfrm>
            <a:custGeom>
              <a:avLst/>
              <a:gdLst>
                <a:gd name="T0" fmla="*/ 703 w 703"/>
                <a:gd name="T1" fmla="*/ 81 h 120"/>
                <a:gd name="T2" fmla="*/ 687 w 703"/>
                <a:gd name="T3" fmla="*/ 73 h 120"/>
                <a:gd name="T4" fmla="*/ 540 w 703"/>
                <a:gd name="T5" fmla="*/ 22 h 120"/>
                <a:gd name="T6" fmla="*/ 288 w 703"/>
                <a:gd name="T7" fmla="*/ 11 h 120"/>
                <a:gd name="T8" fmla="*/ 120 w 703"/>
                <a:gd name="T9" fmla="*/ 55 h 120"/>
                <a:gd name="T10" fmla="*/ 0 w 703"/>
                <a:gd name="T11" fmla="*/ 83 h 120"/>
                <a:gd name="T12" fmla="*/ 0 w 703"/>
                <a:gd name="T13" fmla="*/ 116 h 120"/>
                <a:gd name="T14" fmla="*/ 131 w 703"/>
                <a:gd name="T15" fmla="*/ 86 h 120"/>
                <a:gd name="T16" fmla="*/ 534 w 703"/>
                <a:gd name="T17" fmla="*/ 54 h 120"/>
                <a:gd name="T18" fmla="*/ 703 w 703"/>
                <a:gd name="T19" fmla="*/ 120 h 120"/>
                <a:gd name="T20" fmla="*/ 703 w 703"/>
                <a:gd name="T21" fmla="*/ 8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3" h="120">
                  <a:moveTo>
                    <a:pt x="703" y="81"/>
                  </a:moveTo>
                  <a:cubicBezTo>
                    <a:pt x="697" y="78"/>
                    <a:pt x="692" y="75"/>
                    <a:pt x="687" y="73"/>
                  </a:cubicBezTo>
                  <a:cubicBezTo>
                    <a:pt x="644" y="50"/>
                    <a:pt x="594" y="33"/>
                    <a:pt x="540" y="22"/>
                  </a:cubicBezTo>
                  <a:cubicBezTo>
                    <a:pt x="450" y="3"/>
                    <a:pt x="367" y="0"/>
                    <a:pt x="288" y="11"/>
                  </a:cubicBezTo>
                  <a:cubicBezTo>
                    <a:pt x="220" y="20"/>
                    <a:pt x="167" y="39"/>
                    <a:pt x="120" y="55"/>
                  </a:cubicBezTo>
                  <a:cubicBezTo>
                    <a:pt x="74" y="71"/>
                    <a:pt x="36" y="84"/>
                    <a:pt x="0" y="83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42" y="117"/>
                    <a:pt x="83" y="102"/>
                    <a:pt x="131" y="86"/>
                  </a:cubicBezTo>
                  <a:cubicBezTo>
                    <a:pt x="223" y="54"/>
                    <a:pt x="338" y="14"/>
                    <a:pt x="534" y="54"/>
                  </a:cubicBezTo>
                  <a:cubicBezTo>
                    <a:pt x="607" y="69"/>
                    <a:pt x="662" y="94"/>
                    <a:pt x="703" y="120"/>
                  </a:cubicBezTo>
                  <a:lnTo>
                    <a:pt x="703" y="81"/>
                  </a:ln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ľídè">
              <a:extLst>
                <a:ext uri="{FF2B5EF4-FFF2-40B4-BE49-F238E27FC236}">
                  <a16:creationId xmlns:a16="http://schemas.microsoft.com/office/drawing/2014/main" id="{70306E7F-E915-4A0D-8907-39314F39A762}"/>
                </a:ext>
              </a:extLst>
            </p:cNvPr>
            <p:cNvSpPr/>
            <p:nvPr/>
          </p:nvSpPr>
          <p:spPr bwMode="auto">
            <a:xfrm>
              <a:off x="8602663" y="2946400"/>
              <a:ext cx="196850" cy="152400"/>
            </a:xfrm>
            <a:custGeom>
              <a:avLst/>
              <a:gdLst>
                <a:gd name="T0" fmla="*/ 0 w 64"/>
                <a:gd name="T1" fmla="*/ 42 h 50"/>
                <a:gd name="T2" fmla="*/ 4 w 64"/>
                <a:gd name="T3" fmla="*/ 17 h 50"/>
                <a:gd name="T4" fmla="*/ 16 w 64"/>
                <a:gd name="T5" fmla="*/ 9 h 50"/>
                <a:gd name="T6" fmla="*/ 19 w 64"/>
                <a:gd name="T7" fmla="*/ 27 h 50"/>
                <a:gd name="T8" fmla="*/ 21 w 64"/>
                <a:gd name="T9" fmla="*/ 13 h 50"/>
                <a:gd name="T10" fmla="*/ 31 w 64"/>
                <a:gd name="T11" fmla="*/ 8 h 50"/>
                <a:gd name="T12" fmla="*/ 33 w 64"/>
                <a:gd name="T13" fmla="*/ 18 h 50"/>
                <a:gd name="T14" fmla="*/ 33 w 64"/>
                <a:gd name="T15" fmla="*/ 32 h 50"/>
                <a:gd name="T16" fmla="*/ 35 w 64"/>
                <a:gd name="T17" fmla="*/ 12 h 50"/>
                <a:gd name="T18" fmla="*/ 45 w 64"/>
                <a:gd name="T19" fmla="*/ 5 h 50"/>
                <a:gd name="T20" fmla="*/ 50 w 64"/>
                <a:gd name="T21" fmla="*/ 28 h 50"/>
                <a:gd name="T22" fmla="*/ 54 w 64"/>
                <a:gd name="T23" fmla="*/ 10 h 50"/>
                <a:gd name="T24" fmla="*/ 63 w 64"/>
                <a:gd name="T25" fmla="*/ 12 h 50"/>
                <a:gd name="T26" fmla="*/ 63 w 64"/>
                <a:gd name="T27" fmla="*/ 31 h 50"/>
                <a:gd name="T28" fmla="*/ 53 w 64"/>
                <a:gd name="T29" fmla="*/ 48 h 50"/>
                <a:gd name="T30" fmla="*/ 41 w 64"/>
                <a:gd name="T31" fmla="*/ 46 h 50"/>
                <a:gd name="T32" fmla="*/ 27 w 64"/>
                <a:gd name="T33" fmla="*/ 48 h 50"/>
                <a:gd name="T34" fmla="*/ 17 w 64"/>
                <a:gd name="T35" fmla="*/ 49 h 50"/>
                <a:gd name="T36" fmla="*/ 0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0" y="42"/>
                  </a:moveTo>
                  <a:cubicBezTo>
                    <a:pt x="0" y="42"/>
                    <a:pt x="0" y="32"/>
                    <a:pt x="4" y="17"/>
                  </a:cubicBezTo>
                  <a:cubicBezTo>
                    <a:pt x="5" y="9"/>
                    <a:pt x="12" y="2"/>
                    <a:pt x="16" y="9"/>
                  </a:cubicBezTo>
                  <a:cubicBezTo>
                    <a:pt x="19" y="15"/>
                    <a:pt x="18" y="21"/>
                    <a:pt x="19" y="27"/>
                  </a:cubicBezTo>
                  <a:cubicBezTo>
                    <a:pt x="19" y="27"/>
                    <a:pt x="20" y="23"/>
                    <a:pt x="21" y="13"/>
                  </a:cubicBezTo>
                  <a:cubicBezTo>
                    <a:pt x="22" y="4"/>
                    <a:pt x="28" y="2"/>
                    <a:pt x="31" y="8"/>
                  </a:cubicBezTo>
                  <a:cubicBezTo>
                    <a:pt x="34" y="13"/>
                    <a:pt x="32" y="13"/>
                    <a:pt x="33" y="18"/>
                  </a:cubicBezTo>
                  <a:cubicBezTo>
                    <a:pt x="33" y="24"/>
                    <a:pt x="33" y="32"/>
                    <a:pt x="33" y="32"/>
                  </a:cubicBezTo>
                  <a:cubicBezTo>
                    <a:pt x="33" y="32"/>
                    <a:pt x="32" y="23"/>
                    <a:pt x="35" y="12"/>
                  </a:cubicBezTo>
                  <a:cubicBezTo>
                    <a:pt x="37" y="6"/>
                    <a:pt x="38" y="0"/>
                    <a:pt x="45" y="5"/>
                  </a:cubicBezTo>
                  <a:cubicBezTo>
                    <a:pt x="48" y="8"/>
                    <a:pt x="49" y="18"/>
                    <a:pt x="50" y="28"/>
                  </a:cubicBezTo>
                  <a:cubicBezTo>
                    <a:pt x="50" y="28"/>
                    <a:pt x="48" y="16"/>
                    <a:pt x="54" y="10"/>
                  </a:cubicBezTo>
                  <a:cubicBezTo>
                    <a:pt x="58" y="5"/>
                    <a:pt x="62" y="5"/>
                    <a:pt x="63" y="12"/>
                  </a:cubicBezTo>
                  <a:cubicBezTo>
                    <a:pt x="64" y="22"/>
                    <a:pt x="63" y="25"/>
                    <a:pt x="63" y="31"/>
                  </a:cubicBezTo>
                  <a:cubicBezTo>
                    <a:pt x="64" y="37"/>
                    <a:pt x="59" y="48"/>
                    <a:pt x="53" y="48"/>
                  </a:cubicBezTo>
                  <a:cubicBezTo>
                    <a:pt x="47" y="48"/>
                    <a:pt x="44" y="45"/>
                    <a:pt x="41" y="46"/>
                  </a:cubicBezTo>
                  <a:cubicBezTo>
                    <a:pt x="37" y="47"/>
                    <a:pt x="31" y="50"/>
                    <a:pt x="27" y="48"/>
                  </a:cubicBezTo>
                  <a:cubicBezTo>
                    <a:pt x="24" y="47"/>
                    <a:pt x="21" y="47"/>
                    <a:pt x="17" y="49"/>
                  </a:cubicBezTo>
                  <a:cubicBezTo>
                    <a:pt x="12" y="50"/>
                    <a:pt x="2" y="48"/>
                    <a:pt x="0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îṡļiḓe">
              <a:extLst>
                <a:ext uri="{FF2B5EF4-FFF2-40B4-BE49-F238E27FC236}">
                  <a16:creationId xmlns:a16="http://schemas.microsoft.com/office/drawing/2014/main" id="{B06AA07D-8BA7-47D2-BC08-F3C9C2F274B9}"/>
                </a:ext>
              </a:extLst>
            </p:cNvPr>
            <p:cNvSpPr/>
            <p:nvPr/>
          </p:nvSpPr>
          <p:spPr bwMode="auto">
            <a:xfrm>
              <a:off x="7610476" y="2946400"/>
              <a:ext cx="196850" cy="152400"/>
            </a:xfrm>
            <a:custGeom>
              <a:avLst/>
              <a:gdLst>
                <a:gd name="T0" fmla="*/ 64 w 64"/>
                <a:gd name="T1" fmla="*/ 42 h 50"/>
                <a:gd name="T2" fmla="*/ 60 w 64"/>
                <a:gd name="T3" fmla="*/ 17 h 50"/>
                <a:gd name="T4" fmla="*/ 48 w 64"/>
                <a:gd name="T5" fmla="*/ 9 h 50"/>
                <a:gd name="T6" fmla="*/ 45 w 64"/>
                <a:gd name="T7" fmla="*/ 27 h 50"/>
                <a:gd name="T8" fmla="*/ 43 w 64"/>
                <a:gd name="T9" fmla="*/ 13 h 50"/>
                <a:gd name="T10" fmla="*/ 33 w 64"/>
                <a:gd name="T11" fmla="*/ 8 h 50"/>
                <a:gd name="T12" fmla="*/ 31 w 64"/>
                <a:gd name="T13" fmla="*/ 18 h 50"/>
                <a:gd name="T14" fmla="*/ 31 w 64"/>
                <a:gd name="T15" fmla="*/ 32 h 50"/>
                <a:gd name="T16" fmla="*/ 29 w 64"/>
                <a:gd name="T17" fmla="*/ 12 h 50"/>
                <a:gd name="T18" fmla="*/ 19 w 64"/>
                <a:gd name="T19" fmla="*/ 5 h 50"/>
                <a:gd name="T20" fmla="*/ 14 w 64"/>
                <a:gd name="T21" fmla="*/ 28 h 50"/>
                <a:gd name="T22" fmla="*/ 10 w 64"/>
                <a:gd name="T23" fmla="*/ 10 h 50"/>
                <a:gd name="T24" fmla="*/ 1 w 64"/>
                <a:gd name="T25" fmla="*/ 12 h 50"/>
                <a:gd name="T26" fmla="*/ 0 w 64"/>
                <a:gd name="T27" fmla="*/ 31 h 50"/>
                <a:gd name="T28" fmla="*/ 11 w 64"/>
                <a:gd name="T29" fmla="*/ 48 h 50"/>
                <a:gd name="T30" fmla="*/ 23 w 64"/>
                <a:gd name="T31" fmla="*/ 46 h 50"/>
                <a:gd name="T32" fmla="*/ 36 w 64"/>
                <a:gd name="T33" fmla="*/ 48 h 50"/>
                <a:gd name="T34" fmla="*/ 47 w 64"/>
                <a:gd name="T35" fmla="*/ 49 h 50"/>
                <a:gd name="T36" fmla="*/ 64 w 64"/>
                <a:gd name="T37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0">
                  <a:moveTo>
                    <a:pt x="64" y="42"/>
                  </a:moveTo>
                  <a:cubicBezTo>
                    <a:pt x="64" y="42"/>
                    <a:pt x="64" y="32"/>
                    <a:pt x="60" y="17"/>
                  </a:cubicBezTo>
                  <a:cubicBezTo>
                    <a:pt x="59" y="9"/>
                    <a:pt x="52" y="2"/>
                    <a:pt x="48" y="9"/>
                  </a:cubicBezTo>
                  <a:cubicBezTo>
                    <a:pt x="45" y="15"/>
                    <a:pt x="46" y="21"/>
                    <a:pt x="45" y="27"/>
                  </a:cubicBezTo>
                  <a:cubicBezTo>
                    <a:pt x="45" y="27"/>
                    <a:pt x="44" y="23"/>
                    <a:pt x="43" y="13"/>
                  </a:cubicBezTo>
                  <a:cubicBezTo>
                    <a:pt x="42" y="4"/>
                    <a:pt x="36" y="2"/>
                    <a:pt x="33" y="8"/>
                  </a:cubicBezTo>
                  <a:cubicBezTo>
                    <a:pt x="30" y="13"/>
                    <a:pt x="32" y="13"/>
                    <a:pt x="31" y="18"/>
                  </a:cubicBezTo>
                  <a:cubicBezTo>
                    <a:pt x="31" y="24"/>
                    <a:pt x="31" y="32"/>
                    <a:pt x="31" y="32"/>
                  </a:cubicBezTo>
                  <a:cubicBezTo>
                    <a:pt x="31" y="32"/>
                    <a:pt x="32" y="23"/>
                    <a:pt x="29" y="12"/>
                  </a:cubicBezTo>
                  <a:cubicBezTo>
                    <a:pt x="27" y="6"/>
                    <a:pt x="26" y="0"/>
                    <a:pt x="19" y="5"/>
                  </a:cubicBezTo>
                  <a:cubicBezTo>
                    <a:pt x="16" y="8"/>
                    <a:pt x="15" y="18"/>
                    <a:pt x="14" y="28"/>
                  </a:cubicBezTo>
                  <a:cubicBezTo>
                    <a:pt x="14" y="28"/>
                    <a:pt x="15" y="16"/>
                    <a:pt x="10" y="10"/>
                  </a:cubicBezTo>
                  <a:cubicBezTo>
                    <a:pt x="6" y="5"/>
                    <a:pt x="1" y="5"/>
                    <a:pt x="1" y="12"/>
                  </a:cubicBezTo>
                  <a:cubicBezTo>
                    <a:pt x="0" y="22"/>
                    <a:pt x="1" y="25"/>
                    <a:pt x="0" y="31"/>
                  </a:cubicBezTo>
                  <a:cubicBezTo>
                    <a:pt x="0" y="37"/>
                    <a:pt x="4" y="48"/>
                    <a:pt x="11" y="48"/>
                  </a:cubicBezTo>
                  <a:cubicBezTo>
                    <a:pt x="17" y="48"/>
                    <a:pt x="19" y="45"/>
                    <a:pt x="23" y="46"/>
                  </a:cubicBezTo>
                  <a:cubicBezTo>
                    <a:pt x="27" y="47"/>
                    <a:pt x="33" y="50"/>
                    <a:pt x="36" y="48"/>
                  </a:cubicBezTo>
                  <a:cubicBezTo>
                    <a:pt x="40" y="47"/>
                    <a:pt x="43" y="47"/>
                    <a:pt x="47" y="49"/>
                  </a:cubicBezTo>
                  <a:cubicBezTo>
                    <a:pt x="52" y="50"/>
                    <a:pt x="62" y="48"/>
                    <a:pt x="64" y="4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íŝļîḓê">
              <a:extLst>
                <a:ext uri="{FF2B5EF4-FFF2-40B4-BE49-F238E27FC236}">
                  <a16:creationId xmlns:a16="http://schemas.microsoft.com/office/drawing/2014/main" id="{F207078A-1E7B-4F55-BE63-3DB3E9E7C5FD}"/>
                </a:ext>
              </a:extLst>
            </p:cNvPr>
            <p:cNvSpPr/>
            <p:nvPr/>
          </p:nvSpPr>
          <p:spPr bwMode="auto">
            <a:xfrm>
              <a:off x="3521076" y="4135438"/>
              <a:ext cx="473075" cy="1252538"/>
            </a:xfrm>
            <a:custGeom>
              <a:avLst/>
              <a:gdLst>
                <a:gd name="T0" fmla="*/ 74 w 154"/>
                <a:gd name="T1" fmla="*/ 0 h 408"/>
                <a:gd name="T2" fmla="*/ 62 w 154"/>
                <a:gd name="T3" fmla="*/ 191 h 408"/>
                <a:gd name="T4" fmla="*/ 0 w 154"/>
                <a:gd name="T5" fmla="*/ 406 h 408"/>
                <a:gd name="T6" fmla="*/ 39 w 154"/>
                <a:gd name="T7" fmla="*/ 408 h 408"/>
                <a:gd name="T8" fmla="*/ 137 w 154"/>
                <a:gd name="T9" fmla="*/ 193 h 408"/>
                <a:gd name="T10" fmla="*/ 154 w 154"/>
                <a:gd name="T11" fmla="*/ 27 h 408"/>
                <a:gd name="T12" fmla="*/ 74 w 154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08">
                  <a:moveTo>
                    <a:pt x="74" y="0"/>
                  </a:moveTo>
                  <a:cubicBezTo>
                    <a:pt x="74" y="0"/>
                    <a:pt x="72" y="163"/>
                    <a:pt x="62" y="191"/>
                  </a:cubicBezTo>
                  <a:cubicBezTo>
                    <a:pt x="49" y="228"/>
                    <a:pt x="0" y="406"/>
                    <a:pt x="0" y="406"/>
                  </a:cubicBezTo>
                  <a:cubicBezTo>
                    <a:pt x="39" y="408"/>
                    <a:pt x="39" y="408"/>
                    <a:pt x="39" y="408"/>
                  </a:cubicBezTo>
                  <a:cubicBezTo>
                    <a:pt x="39" y="408"/>
                    <a:pt x="128" y="239"/>
                    <a:pt x="137" y="193"/>
                  </a:cubicBezTo>
                  <a:cubicBezTo>
                    <a:pt x="146" y="147"/>
                    <a:pt x="154" y="27"/>
                    <a:pt x="154" y="27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îSľíḓe">
              <a:extLst>
                <a:ext uri="{FF2B5EF4-FFF2-40B4-BE49-F238E27FC236}">
                  <a16:creationId xmlns:a16="http://schemas.microsoft.com/office/drawing/2014/main" id="{C5F0656D-0312-45E0-B00A-C12BCCD2485E}"/>
                </a:ext>
              </a:extLst>
            </p:cNvPr>
            <p:cNvSpPr/>
            <p:nvPr/>
          </p:nvSpPr>
          <p:spPr bwMode="auto">
            <a:xfrm>
              <a:off x="3471863" y="5299075"/>
              <a:ext cx="417513" cy="287338"/>
            </a:xfrm>
            <a:custGeom>
              <a:avLst/>
              <a:gdLst>
                <a:gd name="T0" fmla="*/ 46 w 136"/>
                <a:gd name="T1" fmla="*/ 18 h 94"/>
                <a:gd name="T2" fmla="*/ 62 w 136"/>
                <a:gd name="T3" fmla="*/ 11 h 94"/>
                <a:gd name="T4" fmla="*/ 121 w 136"/>
                <a:gd name="T5" fmla="*/ 67 h 94"/>
                <a:gd name="T6" fmla="*/ 124 w 136"/>
                <a:gd name="T7" fmla="*/ 93 h 94"/>
                <a:gd name="T8" fmla="*/ 0 w 136"/>
                <a:gd name="T9" fmla="*/ 64 h 94"/>
                <a:gd name="T10" fmla="*/ 12 w 136"/>
                <a:gd name="T11" fmla="*/ 11 h 94"/>
                <a:gd name="T12" fmla="*/ 46 w 136"/>
                <a:gd name="T13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94">
                  <a:moveTo>
                    <a:pt x="46" y="18"/>
                  </a:moveTo>
                  <a:cubicBezTo>
                    <a:pt x="46" y="18"/>
                    <a:pt x="56" y="9"/>
                    <a:pt x="62" y="11"/>
                  </a:cubicBezTo>
                  <a:cubicBezTo>
                    <a:pt x="68" y="13"/>
                    <a:pt x="106" y="60"/>
                    <a:pt x="121" y="67"/>
                  </a:cubicBezTo>
                  <a:cubicBezTo>
                    <a:pt x="136" y="73"/>
                    <a:pt x="131" y="93"/>
                    <a:pt x="124" y="93"/>
                  </a:cubicBezTo>
                  <a:cubicBezTo>
                    <a:pt x="116" y="94"/>
                    <a:pt x="0" y="64"/>
                    <a:pt x="0" y="64"/>
                  </a:cubicBezTo>
                  <a:cubicBezTo>
                    <a:pt x="0" y="64"/>
                    <a:pt x="5" y="21"/>
                    <a:pt x="12" y="11"/>
                  </a:cubicBezTo>
                  <a:cubicBezTo>
                    <a:pt x="18" y="0"/>
                    <a:pt x="33" y="17"/>
                    <a:pt x="46" y="18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íṩlíḍê">
              <a:extLst>
                <a:ext uri="{FF2B5EF4-FFF2-40B4-BE49-F238E27FC236}">
                  <a16:creationId xmlns:a16="http://schemas.microsoft.com/office/drawing/2014/main" id="{02E7ACEF-A29B-4895-9C4B-2415D7FB9F3D}"/>
                </a:ext>
              </a:extLst>
            </p:cNvPr>
            <p:cNvSpPr/>
            <p:nvPr/>
          </p:nvSpPr>
          <p:spPr bwMode="auto">
            <a:xfrm>
              <a:off x="3665538" y="5399088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5 h 16"/>
                <a:gd name="T4" fmla="*/ 1 w 32"/>
                <a:gd name="T5" fmla="*/ 12 h 16"/>
                <a:gd name="T6" fmla="*/ 16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8 w 32"/>
                <a:gd name="T13" fmla="*/ 10 h 16"/>
                <a:gd name="T14" fmla="*/ 17 w 32"/>
                <a:gd name="T15" fmla="*/ 7 h 16"/>
                <a:gd name="T16" fmla="*/ 5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5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2" y="12"/>
                    <a:pt x="8" y="5"/>
                    <a:pt x="16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9"/>
                    <a:pt x="31" y="10"/>
                  </a:cubicBezTo>
                  <a:cubicBezTo>
                    <a:pt x="30" y="11"/>
                    <a:pt x="28" y="11"/>
                    <a:pt x="28" y="10"/>
                  </a:cubicBezTo>
                  <a:cubicBezTo>
                    <a:pt x="27" y="10"/>
                    <a:pt x="24" y="5"/>
                    <a:pt x="17" y="7"/>
                  </a:cubicBezTo>
                  <a:cubicBezTo>
                    <a:pt x="11" y="9"/>
                    <a:pt x="5" y="15"/>
                    <a:pt x="5" y="15"/>
                  </a:cubicBezTo>
                  <a:cubicBezTo>
                    <a:pt x="4" y="16"/>
                    <a:pt x="4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iṣļïdè">
              <a:extLst>
                <a:ext uri="{FF2B5EF4-FFF2-40B4-BE49-F238E27FC236}">
                  <a16:creationId xmlns:a16="http://schemas.microsoft.com/office/drawing/2014/main" id="{92F8AB1A-F07C-4230-9B7E-41B2BEC28D22}"/>
                </a:ext>
              </a:extLst>
            </p:cNvPr>
            <p:cNvSpPr/>
            <p:nvPr/>
          </p:nvSpPr>
          <p:spPr bwMode="auto">
            <a:xfrm>
              <a:off x="3651251" y="5378450"/>
              <a:ext cx="96838" cy="46038"/>
            </a:xfrm>
            <a:custGeom>
              <a:avLst/>
              <a:gdLst>
                <a:gd name="T0" fmla="*/ 3 w 32"/>
                <a:gd name="T1" fmla="*/ 15 h 15"/>
                <a:gd name="T2" fmla="*/ 1 w 32"/>
                <a:gd name="T3" fmla="*/ 15 h 15"/>
                <a:gd name="T4" fmla="*/ 1 w 32"/>
                <a:gd name="T5" fmla="*/ 11 h 15"/>
                <a:gd name="T6" fmla="*/ 15 w 32"/>
                <a:gd name="T7" fmla="*/ 2 h 15"/>
                <a:gd name="T8" fmla="*/ 31 w 32"/>
                <a:gd name="T9" fmla="*/ 6 h 15"/>
                <a:gd name="T10" fmla="*/ 31 w 32"/>
                <a:gd name="T11" fmla="*/ 10 h 15"/>
                <a:gd name="T12" fmla="*/ 27 w 32"/>
                <a:gd name="T13" fmla="*/ 9 h 15"/>
                <a:gd name="T14" fmla="*/ 16 w 32"/>
                <a:gd name="T15" fmla="*/ 6 h 15"/>
                <a:gd name="T16" fmla="*/ 4 w 32"/>
                <a:gd name="T17" fmla="*/ 15 h 15"/>
                <a:gd name="T18" fmla="*/ 3 w 32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2" y="15"/>
                    <a:pt x="2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8" y="4"/>
                    <a:pt x="15" y="2"/>
                  </a:cubicBezTo>
                  <a:cubicBezTo>
                    <a:pt x="25" y="0"/>
                    <a:pt x="31" y="6"/>
                    <a:pt x="31" y="6"/>
                  </a:cubicBezTo>
                  <a:cubicBezTo>
                    <a:pt x="32" y="7"/>
                    <a:pt x="32" y="9"/>
                    <a:pt x="31" y="10"/>
                  </a:cubicBezTo>
                  <a:cubicBezTo>
                    <a:pt x="30" y="10"/>
                    <a:pt x="28" y="10"/>
                    <a:pt x="27" y="9"/>
                  </a:cubicBezTo>
                  <a:cubicBezTo>
                    <a:pt x="27" y="9"/>
                    <a:pt x="23" y="5"/>
                    <a:pt x="16" y="6"/>
                  </a:cubicBezTo>
                  <a:cubicBezTo>
                    <a:pt x="10" y="8"/>
                    <a:pt x="4" y="14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íşļîḋè">
              <a:extLst>
                <a:ext uri="{FF2B5EF4-FFF2-40B4-BE49-F238E27FC236}">
                  <a16:creationId xmlns:a16="http://schemas.microsoft.com/office/drawing/2014/main" id="{63BF1EBC-3BD3-4813-BC2E-AF5BD51C0E11}"/>
                </a:ext>
              </a:extLst>
            </p:cNvPr>
            <p:cNvSpPr/>
            <p:nvPr/>
          </p:nvSpPr>
          <p:spPr bwMode="auto">
            <a:xfrm>
              <a:off x="3690938" y="5421313"/>
              <a:ext cx="98425" cy="49213"/>
            </a:xfrm>
            <a:custGeom>
              <a:avLst/>
              <a:gdLst>
                <a:gd name="T0" fmla="*/ 3 w 32"/>
                <a:gd name="T1" fmla="*/ 16 h 16"/>
                <a:gd name="T2" fmla="*/ 1 w 32"/>
                <a:gd name="T3" fmla="*/ 16 h 16"/>
                <a:gd name="T4" fmla="*/ 1 w 32"/>
                <a:gd name="T5" fmla="*/ 12 h 16"/>
                <a:gd name="T6" fmla="*/ 15 w 32"/>
                <a:gd name="T7" fmla="*/ 3 h 16"/>
                <a:gd name="T8" fmla="*/ 31 w 32"/>
                <a:gd name="T9" fmla="*/ 7 h 16"/>
                <a:gd name="T10" fmla="*/ 31 w 32"/>
                <a:gd name="T11" fmla="*/ 10 h 16"/>
                <a:gd name="T12" fmla="*/ 27 w 32"/>
                <a:gd name="T13" fmla="*/ 10 h 16"/>
                <a:gd name="T14" fmla="*/ 16 w 32"/>
                <a:gd name="T15" fmla="*/ 7 h 16"/>
                <a:gd name="T16" fmla="*/ 4 w 32"/>
                <a:gd name="T17" fmla="*/ 15 h 16"/>
                <a:gd name="T18" fmla="*/ 3 w 32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6">
                  <a:moveTo>
                    <a:pt x="3" y="16"/>
                  </a:moveTo>
                  <a:cubicBezTo>
                    <a:pt x="2" y="16"/>
                    <a:pt x="2" y="16"/>
                    <a:pt x="1" y="16"/>
                  </a:cubicBezTo>
                  <a:cubicBezTo>
                    <a:pt x="0" y="15"/>
                    <a:pt x="0" y="13"/>
                    <a:pt x="1" y="12"/>
                  </a:cubicBezTo>
                  <a:cubicBezTo>
                    <a:pt x="1" y="12"/>
                    <a:pt x="8" y="5"/>
                    <a:pt x="15" y="3"/>
                  </a:cubicBezTo>
                  <a:cubicBezTo>
                    <a:pt x="25" y="0"/>
                    <a:pt x="31" y="7"/>
                    <a:pt x="31" y="7"/>
                  </a:cubicBezTo>
                  <a:cubicBezTo>
                    <a:pt x="32" y="8"/>
                    <a:pt x="32" y="10"/>
                    <a:pt x="31" y="10"/>
                  </a:cubicBezTo>
                  <a:cubicBezTo>
                    <a:pt x="30" y="11"/>
                    <a:pt x="28" y="11"/>
                    <a:pt x="27" y="10"/>
                  </a:cubicBezTo>
                  <a:cubicBezTo>
                    <a:pt x="27" y="10"/>
                    <a:pt x="23" y="6"/>
                    <a:pt x="16" y="7"/>
                  </a:cubicBezTo>
                  <a:cubicBezTo>
                    <a:pt x="11" y="9"/>
                    <a:pt x="4" y="15"/>
                    <a:pt x="4" y="15"/>
                  </a:cubicBezTo>
                  <a:cubicBezTo>
                    <a:pt x="4" y="16"/>
                    <a:pt x="3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ïsḷïḓê">
              <a:extLst>
                <a:ext uri="{FF2B5EF4-FFF2-40B4-BE49-F238E27FC236}">
                  <a16:creationId xmlns:a16="http://schemas.microsoft.com/office/drawing/2014/main" id="{1C444F4D-55AB-4A89-A165-7E77A9FFA9C6}"/>
                </a:ext>
              </a:extLst>
            </p:cNvPr>
            <p:cNvSpPr/>
            <p:nvPr/>
          </p:nvSpPr>
          <p:spPr bwMode="auto">
            <a:xfrm>
              <a:off x="4056063" y="3894138"/>
              <a:ext cx="346075" cy="1524000"/>
            </a:xfrm>
            <a:custGeom>
              <a:avLst/>
              <a:gdLst>
                <a:gd name="T0" fmla="*/ 113 w 113"/>
                <a:gd name="T1" fmla="*/ 0 h 497"/>
                <a:gd name="T2" fmla="*/ 83 w 113"/>
                <a:gd name="T3" fmla="*/ 237 h 497"/>
                <a:gd name="T4" fmla="*/ 39 w 113"/>
                <a:gd name="T5" fmla="*/ 487 h 497"/>
                <a:gd name="T6" fmla="*/ 0 w 113"/>
                <a:gd name="T7" fmla="*/ 491 h 497"/>
                <a:gd name="T8" fmla="*/ 27 w 113"/>
                <a:gd name="T9" fmla="*/ 65 h 497"/>
                <a:gd name="T10" fmla="*/ 113 w 113"/>
                <a:gd name="T11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97">
                  <a:moveTo>
                    <a:pt x="113" y="0"/>
                  </a:moveTo>
                  <a:cubicBezTo>
                    <a:pt x="113" y="0"/>
                    <a:pt x="96" y="153"/>
                    <a:pt x="83" y="237"/>
                  </a:cubicBezTo>
                  <a:cubicBezTo>
                    <a:pt x="66" y="354"/>
                    <a:pt x="39" y="487"/>
                    <a:pt x="39" y="487"/>
                  </a:cubicBezTo>
                  <a:cubicBezTo>
                    <a:pt x="26" y="496"/>
                    <a:pt x="13" y="497"/>
                    <a:pt x="0" y="491"/>
                  </a:cubicBezTo>
                  <a:cubicBezTo>
                    <a:pt x="27" y="65"/>
                    <a:pt x="27" y="65"/>
                    <a:pt x="27" y="65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ŝḷîḍé">
              <a:extLst>
                <a:ext uri="{FF2B5EF4-FFF2-40B4-BE49-F238E27FC236}">
                  <a16:creationId xmlns:a16="http://schemas.microsoft.com/office/drawing/2014/main" id="{A537F286-0C85-402F-9B94-A537721B0B93}"/>
                </a:ext>
              </a:extLst>
            </p:cNvPr>
            <p:cNvSpPr/>
            <p:nvPr/>
          </p:nvSpPr>
          <p:spPr bwMode="auto">
            <a:xfrm>
              <a:off x="4016376" y="5368925"/>
              <a:ext cx="427038" cy="227013"/>
            </a:xfrm>
            <a:custGeom>
              <a:avLst/>
              <a:gdLst>
                <a:gd name="T0" fmla="*/ 40 w 139"/>
                <a:gd name="T1" fmla="*/ 12 h 74"/>
                <a:gd name="T2" fmla="*/ 54 w 139"/>
                <a:gd name="T3" fmla="*/ 2 h 74"/>
                <a:gd name="T4" fmla="*/ 122 w 139"/>
                <a:gd name="T5" fmla="*/ 46 h 74"/>
                <a:gd name="T6" fmla="*/ 130 w 139"/>
                <a:gd name="T7" fmla="*/ 72 h 74"/>
                <a:gd name="T8" fmla="*/ 3 w 139"/>
                <a:gd name="T9" fmla="*/ 66 h 74"/>
                <a:gd name="T10" fmla="*/ 5 w 139"/>
                <a:gd name="T11" fmla="*/ 12 h 74"/>
                <a:gd name="T12" fmla="*/ 40 w 139"/>
                <a:gd name="T13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74">
                  <a:moveTo>
                    <a:pt x="40" y="12"/>
                  </a:moveTo>
                  <a:cubicBezTo>
                    <a:pt x="40" y="12"/>
                    <a:pt x="48" y="2"/>
                    <a:pt x="54" y="2"/>
                  </a:cubicBezTo>
                  <a:cubicBezTo>
                    <a:pt x="60" y="3"/>
                    <a:pt x="106" y="42"/>
                    <a:pt x="122" y="46"/>
                  </a:cubicBezTo>
                  <a:cubicBezTo>
                    <a:pt x="139" y="49"/>
                    <a:pt x="137" y="70"/>
                    <a:pt x="130" y="72"/>
                  </a:cubicBezTo>
                  <a:cubicBezTo>
                    <a:pt x="123" y="74"/>
                    <a:pt x="3" y="66"/>
                    <a:pt x="3" y="66"/>
                  </a:cubicBezTo>
                  <a:cubicBezTo>
                    <a:pt x="3" y="66"/>
                    <a:pt x="0" y="23"/>
                    <a:pt x="5" y="12"/>
                  </a:cubicBezTo>
                  <a:cubicBezTo>
                    <a:pt x="9" y="0"/>
                    <a:pt x="27" y="14"/>
                    <a:pt x="40" y="12"/>
                  </a:cubicBezTo>
                  <a:close/>
                </a:path>
              </a:pathLst>
            </a:custGeom>
            <a:solidFill>
              <a:srgbClr val="572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ṧľídé">
              <a:extLst>
                <a:ext uri="{FF2B5EF4-FFF2-40B4-BE49-F238E27FC236}">
                  <a16:creationId xmlns:a16="http://schemas.microsoft.com/office/drawing/2014/main" id="{7190EB75-534D-41AB-A0C4-C6CB561CCEA9}"/>
                </a:ext>
              </a:extLst>
            </p:cNvPr>
            <p:cNvSpPr/>
            <p:nvPr/>
          </p:nvSpPr>
          <p:spPr bwMode="auto">
            <a:xfrm>
              <a:off x="4206876" y="5427663"/>
              <a:ext cx="92075" cy="60325"/>
            </a:xfrm>
            <a:custGeom>
              <a:avLst/>
              <a:gdLst>
                <a:gd name="T0" fmla="*/ 3 w 30"/>
                <a:gd name="T1" fmla="*/ 20 h 20"/>
                <a:gd name="T2" fmla="*/ 1 w 30"/>
                <a:gd name="T3" fmla="*/ 20 h 20"/>
                <a:gd name="T4" fmla="*/ 1 w 30"/>
                <a:gd name="T5" fmla="*/ 17 h 20"/>
                <a:gd name="T6" fmla="*/ 13 w 30"/>
                <a:gd name="T7" fmla="*/ 5 h 20"/>
                <a:gd name="T8" fmla="*/ 29 w 30"/>
                <a:gd name="T9" fmla="*/ 6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9 h 20"/>
                <a:gd name="T16" fmla="*/ 4 w 30"/>
                <a:gd name="T17" fmla="*/ 19 h 20"/>
                <a:gd name="T18" fmla="*/ 3 w 3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20"/>
                  </a:move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1" y="16"/>
                    <a:pt x="6" y="8"/>
                    <a:pt x="13" y="5"/>
                  </a:cubicBezTo>
                  <a:cubicBezTo>
                    <a:pt x="22" y="0"/>
                    <a:pt x="29" y="6"/>
                    <a:pt x="29" y="6"/>
                  </a:cubicBezTo>
                  <a:cubicBezTo>
                    <a:pt x="30" y="7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6"/>
                    <a:pt x="15" y="9"/>
                  </a:cubicBezTo>
                  <a:cubicBezTo>
                    <a:pt x="9" y="11"/>
                    <a:pt x="5" y="19"/>
                    <a:pt x="4" y="19"/>
                  </a:cubicBezTo>
                  <a:cubicBezTo>
                    <a:pt x="4" y="19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iśḻîḓe">
              <a:extLst>
                <a:ext uri="{FF2B5EF4-FFF2-40B4-BE49-F238E27FC236}">
                  <a16:creationId xmlns:a16="http://schemas.microsoft.com/office/drawing/2014/main" id="{860169D6-7CF9-4652-AFDD-AA97F557967F}"/>
                </a:ext>
              </a:extLst>
            </p:cNvPr>
            <p:cNvSpPr/>
            <p:nvPr/>
          </p:nvSpPr>
          <p:spPr bwMode="auto">
            <a:xfrm>
              <a:off x="4184651" y="5408613"/>
              <a:ext cx="95250" cy="58738"/>
            </a:xfrm>
            <a:custGeom>
              <a:avLst/>
              <a:gdLst>
                <a:gd name="T0" fmla="*/ 4 w 31"/>
                <a:gd name="T1" fmla="*/ 19 h 19"/>
                <a:gd name="T2" fmla="*/ 2 w 31"/>
                <a:gd name="T3" fmla="*/ 19 h 19"/>
                <a:gd name="T4" fmla="*/ 1 w 31"/>
                <a:gd name="T5" fmla="*/ 16 h 19"/>
                <a:gd name="T6" fmla="*/ 13 w 31"/>
                <a:gd name="T7" fmla="*/ 4 h 19"/>
                <a:gd name="T8" fmla="*/ 29 w 31"/>
                <a:gd name="T9" fmla="*/ 5 h 19"/>
                <a:gd name="T10" fmla="*/ 30 w 31"/>
                <a:gd name="T11" fmla="*/ 8 h 19"/>
                <a:gd name="T12" fmla="*/ 27 w 31"/>
                <a:gd name="T13" fmla="*/ 9 h 19"/>
                <a:gd name="T14" fmla="*/ 15 w 31"/>
                <a:gd name="T15" fmla="*/ 8 h 19"/>
                <a:gd name="T16" fmla="*/ 5 w 31"/>
                <a:gd name="T17" fmla="*/ 18 h 19"/>
                <a:gd name="T18" fmla="*/ 4 w 3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9">
                  <a:moveTo>
                    <a:pt x="4" y="19"/>
                  </a:move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1" y="7"/>
                    <a:pt x="30" y="8"/>
                  </a:cubicBezTo>
                  <a:cubicBezTo>
                    <a:pt x="29" y="9"/>
                    <a:pt x="28" y="10"/>
                    <a:pt x="27" y="9"/>
                  </a:cubicBezTo>
                  <a:cubicBezTo>
                    <a:pt x="26" y="9"/>
                    <a:pt x="22" y="5"/>
                    <a:pt x="15" y="8"/>
                  </a:cubicBezTo>
                  <a:cubicBezTo>
                    <a:pt x="10" y="11"/>
                    <a:pt x="5" y="18"/>
                    <a:pt x="5" y="18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ṡļíḍê">
              <a:extLst>
                <a:ext uri="{FF2B5EF4-FFF2-40B4-BE49-F238E27FC236}">
                  <a16:creationId xmlns:a16="http://schemas.microsoft.com/office/drawing/2014/main" id="{0BCD14D7-929B-4BEE-99FC-0AEB9041FEC2}"/>
                </a:ext>
              </a:extLst>
            </p:cNvPr>
            <p:cNvSpPr/>
            <p:nvPr/>
          </p:nvSpPr>
          <p:spPr bwMode="auto">
            <a:xfrm>
              <a:off x="4233863" y="5445125"/>
              <a:ext cx="92075" cy="61913"/>
            </a:xfrm>
            <a:custGeom>
              <a:avLst/>
              <a:gdLst>
                <a:gd name="T0" fmla="*/ 3 w 30"/>
                <a:gd name="T1" fmla="*/ 19 h 20"/>
                <a:gd name="T2" fmla="*/ 1 w 30"/>
                <a:gd name="T3" fmla="*/ 19 h 20"/>
                <a:gd name="T4" fmla="*/ 1 w 30"/>
                <a:gd name="T5" fmla="*/ 16 h 20"/>
                <a:gd name="T6" fmla="*/ 13 w 30"/>
                <a:gd name="T7" fmla="*/ 4 h 20"/>
                <a:gd name="T8" fmla="*/ 29 w 30"/>
                <a:gd name="T9" fmla="*/ 5 h 20"/>
                <a:gd name="T10" fmla="*/ 29 w 30"/>
                <a:gd name="T11" fmla="*/ 9 h 20"/>
                <a:gd name="T12" fmla="*/ 26 w 30"/>
                <a:gd name="T13" fmla="*/ 9 h 20"/>
                <a:gd name="T14" fmla="*/ 15 w 30"/>
                <a:gd name="T15" fmla="*/ 8 h 20"/>
                <a:gd name="T16" fmla="*/ 5 w 30"/>
                <a:gd name="T17" fmla="*/ 18 h 20"/>
                <a:gd name="T18" fmla="*/ 3 w 30"/>
                <a:gd name="T1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0">
                  <a:moveTo>
                    <a:pt x="3" y="19"/>
                  </a:moveTo>
                  <a:cubicBezTo>
                    <a:pt x="3" y="20"/>
                    <a:pt x="2" y="20"/>
                    <a:pt x="1" y="19"/>
                  </a:cubicBezTo>
                  <a:cubicBezTo>
                    <a:pt x="0" y="19"/>
                    <a:pt x="0" y="17"/>
                    <a:pt x="1" y="16"/>
                  </a:cubicBezTo>
                  <a:cubicBezTo>
                    <a:pt x="1" y="16"/>
                    <a:pt x="6" y="7"/>
                    <a:pt x="13" y="4"/>
                  </a:cubicBezTo>
                  <a:cubicBezTo>
                    <a:pt x="22" y="0"/>
                    <a:pt x="29" y="5"/>
                    <a:pt x="29" y="5"/>
                  </a:cubicBezTo>
                  <a:cubicBezTo>
                    <a:pt x="30" y="6"/>
                    <a:pt x="30" y="8"/>
                    <a:pt x="29" y="9"/>
                  </a:cubicBezTo>
                  <a:cubicBezTo>
                    <a:pt x="29" y="10"/>
                    <a:pt x="27" y="10"/>
                    <a:pt x="26" y="9"/>
                  </a:cubicBezTo>
                  <a:cubicBezTo>
                    <a:pt x="26" y="9"/>
                    <a:pt x="21" y="5"/>
                    <a:pt x="15" y="8"/>
                  </a:cubicBezTo>
                  <a:cubicBezTo>
                    <a:pt x="9" y="11"/>
                    <a:pt x="5" y="18"/>
                    <a:pt x="5" y="18"/>
                  </a:cubicBezTo>
                  <a:cubicBezTo>
                    <a:pt x="4" y="19"/>
                    <a:pt x="4" y="19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Sḻiḑé">
              <a:extLst>
                <a:ext uri="{FF2B5EF4-FFF2-40B4-BE49-F238E27FC236}">
                  <a16:creationId xmlns:a16="http://schemas.microsoft.com/office/drawing/2014/main" id="{1613A872-7614-4191-BCA0-070E53172E15}"/>
                </a:ext>
              </a:extLst>
            </p:cNvPr>
            <p:cNvSpPr/>
            <p:nvPr/>
          </p:nvSpPr>
          <p:spPr bwMode="auto">
            <a:xfrm>
              <a:off x="4394201" y="3194050"/>
              <a:ext cx="279400" cy="190500"/>
            </a:xfrm>
            <a:custGeom>
              <a:avLst/>
              <a:gdLst>
                <a:gd name="T0" fmla="*/ 90 w 91"/>
                <a:gd name="T1" fmla="*/ 13 h 62"/>
                <a:gd name="T2" fmla="*/ 82 w 91"/>
                <a:gd name="T3" fmla="*/ 34 h 62"/>
                <a:gd name="T4" fmla="*/ 32 w 91"/>
                <a:gd name="T5" fmla="*/ 56 h 62"/>
                <a:gd name="T6" fmla="*/ 8 w 91"/>
                <a:gd name="T7" fmla="*/ 19 h 62"/>
                <a:gd name="T8" fmla="*/ 0 w 91"/>
                <a:gd name="T9" fmla="*/ 0 h 62"/>
                <a:gd name="T10" fmla="*/ 46 w 91"/>
                <a:gd name="T11" fmla="*/ 2 h 62"/>
                <a:gd name="T12" fmla="*/ 90 w 91"/>
                <a:gd name="T13" fmla="*/ 4 h 62"/>
                <a:gd name="T14" fmla="*/ 90 w 91"/>
                <a:gd name="T15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62">
                  <a:moveTo>
                    <a:pt x="90" y="13"/>
                  </a:moveTo>
                  <a:cubicBezTo>
                    <a:pt x="89" y="20"/>
                    <a:pt x="86" y="27"/>
                    <a:pt x="82" y="34"/>
                  </a:cubicBezTo>
                  <a:cubicBezTo>
                    <a:pt x="70" y="50"/>
                    <a:pt x="50" y="62"/>
                    <a:pt x="32" y="56"/>
                  </a:cubicBezTo>
                  <a:cubicBezTo>
                    <a:pt x="21" y="52"/>
                    <a:pt x="13" y="30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7"/>
                    <a:pt x="91" y="10"/>
                    <a:pt x="90" y="13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îṣļiḋé">
              <a:extLst>
                <a:ext uri="{FF2B5EF4-FFF2-40B4-BE49-F238E27FC236}">
                  <a16:creationId xmlns:a16="http://schemas.microsoft.com/office/drawing/2014/main" id="{BF27318A-6C71-47F3-A02E-E01CC3077317}"/>
                </a:ext>
              </a:extLst>
            </p:cNvPr>
            <p:cNvSpPr/>
            <p:nvPr/>
          </p:nvSpPr>
          <p:spPr bwMode="auto">
            <a:xfrm>
              <a:off x="4500563" y="3233738"/>
              <a:ext cx="169863" cy="92075"/>
            </a:xfrm>
            <a:custGeom>
              <a:avLst/>
              <a:gdLst>
                <a:gd name="T0" fmla="*/ 55 w 55"/>
                <a:gd name="T1" fmla="*/ 0 h 30"/>
                <a:gd name="T2" fmla="*/ 47 w 55"/>
                <a:gd name="T3" fmla="*/ 21 h 30"/>
                <a:gd name="T4" fmla="*/ 8 w 55"/>
                <a:gd name="T5" fmla="*/ 21 h 30"/>
                <a:gd name="T6" fmla="*/ 4 w 55"/>
                <a:gd name="T7" fmla="*/ 4 h 30"/>
                <a:gd name="T8" fmla="*/ 55 w 5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0">
                  <a:moveTo>
                    <a:pt x="55" y="0"/>
                  </a:moveTo>
                  <a:cubicBezTo>
                    <a:pt x="54" y="7"/>
                    <a:pt x="51" y="14"/>
                    <a:pt x="47" y="21"/>
                  </a:cubicBezTo>
                  <a:cubicBezTo>
                    <a:pt x="26" y="19"/>
                    <a:pt x="18" y="30"/>
                    <a:pt x="8" y="21"/>
                  </a:cubicBezTo>
                  <a:cubicBezTo>
                    <a:pt x="0" y="15"/>
                    <a:pt x="4" y="4"/>
                    <a:pt x="4" y="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íṥliḍè">
              <a:extLst>
                <a:ext uri="{FF2B5EF4-FFF2-40B4-BE49-F238E27FC236}">
                  <a16:creationId xmlns:a16="http://schemas.microsoft.com/office/drawing/2014/main" id="{26776F69-E601-4163-855F-C71B0C9063F6}"/>
                </a:ext>
              </a:extLst>
            </p:cNvPr>
            <p:cNvSpPr/>
            <p:nvPr/>
          </p:nvSpPr>
          <p:spPr bwMode="auto">
            <a:xfrm>
              <a:off x="4394201" y="3194050"/>
              <a:ext cx="149225" cy="58738"/>
            </a:xfrm>
            <a:custGeom>
              <a:avLst/>
              <a:gdLst>
                <a:gd name="T0" fmla="*/ 49 w 49"/>
                <a:gd name="T1" fmla="*/ 14 h 19"/>
                <a:gd name="T2" fmla="*/ 8 w 49"/>
                <a:gd name="T3" fmla="*/ 19 h 19"/>
                <a:gd name="T4" fmla="*/ 0 w 49"/>
                <a:gd name="T5" fmla="*/ 0 h 19"/>
                <a:gd name="T6" fmla="*/ 46 w 49"/>
                <a:gd name="T7" fmla="*/ 2 h 19"/>
                <a:gd name="T8" fmla="*/ 49 w 49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9">
                  <a:moveTo>
                    <a:pt x="49" y="14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9"/>
                    <a:pt x="0" y="0"/>
                    <a:pt x="0" y="0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9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ïSḻïḍê">
              <a:extLst>
                <a:ext uri="{FF2B5EF4-FFF2-40B4-BE49-F238E27FC236}">
                  <a16:creationId xmlns:a16="http://schemas.microsoft.com/office/drawing/2014/main" id="{A62CA949-174C-410B-AA65-DCE4DFAE37A1}"/>
                </a:ext>
              </a:extLst>
            </p:cNvPr>
            <p:cNvSpPr/>
            <p:nvPr/>
          </p:nvSpPr>
          <p:spPr bwMode="auto">
            <a:xfrm>
              <a:off x="4279901" y="2541588"/>
              <a:ext cx="246063" cy="639763"/>
            </a:xfrm>
            <a:custGeom>
              <a:avLst/>
              <a:gdLst>
                <a:gd name="T0" fmla="*/ 80 w 80"/>
                <a:gd name="T1" fmla="*/ 209 h 209"/>
                <a:gd name="T2" fmla="*/ 37 w 80"/>
                <a:gd name="T3" fmla="*/ 208 h 209"/>
                <a:gd name="T4" fmla="*/ 17 w 80"/>
                <a:gd name="T5" fmla="*/ 149 h 209"/>
                <a:gd name="T6" fmla="*/ 0 w 80"/>
                <a:gd name="T7" fmla="*/ 109 h 209"/>
                <a:gd name="T8" fmla="*/ 16 w 80"/>
                <a:gd name="T9" fmla="*/ 0 h 209"/>
                <a:gd name="T10" fmla="*/ 56 w 80"/>
                <a:gd name="T11" fmla="*/ 125 h 209"/>
                <a:gd name="T12" fmla="*/ 80 w 80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09">
                  <a:moveTo>
                    <a:pt x="80" y="209"/>
                  </a:moveTo>
                  <a:cubicBezTo>
                    <a:pt x="37" y="208"/>
                    <a:pt x="37" y="208"/>
                    <a:pt x="37" y="20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41"/>
                    <a:pt x="44" y="83"/>
                    <a:pt x="56" y="125"/>
                  </a:cubicBezTo>
                  <a:cubicBezTo>
                    <a:pt x="64" y="153"/>
                    <a:pt x="72" y="181"/>
                    <a:pt x="80" y="20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ṡlîdè">
              <a:extLst>
                <a:ext uri="{FF2B5EF4-FFF2-40B4-BE49-F238E27FC236}">
                  <a16:creationId xmlns:a16="http://schemas.microsoft.com/office/drawing/2014/main" id="{9DBFBE97-F5B2-419E-85D4-7346CA40D240}"/>
                </a:ext>
              </a:extLst>
            </p:cNvPr>
            <p:cNvSpPr/>
            <p:nvPr/>
          </p:nvSpPr>
          <p:spPr bwMode="auto">
            <a:xfrm>
              <a:off x="3606801" y="3463925"/>
              <a:ext cx="884238" cy="920750"/>
            </a:xfrm>
            <a:custGeom>
              <a:avLst/>
              <a:gdLst>
                <a:gd name="T0" fmla="*/ 0 w 288"/>
                <a:gd name="T1" fmla="*/ 275 h 300"/>
                <a:gd name="T2" fmla="*/ 1 w 288"/>
                <a:gd name="T3" fmla="*/ 278 h 300"/>
                <a:gd name="T4" fmla="*/ 54 w 288"/>
                <a:gd name="T5" fmla="*/ 288 h 300"/>
                <a:gd name="T6" fmla="*/ 57 w 288"/>
                <a:gd name="T7" fmla="*/ 287 h 300"/>
                <a:gd name="T8" fmla="*/ 77 w 288"/>
                <a:gd name="T9" fmla="*/ 285 h 300"/>
                <a:gd name="T10" fmla="*/ 152 w 288"/>
                <a:gd name="T11" fmla="*/ 286 h 300"/>
                <a:gd name="T12" fmla="*/ 219 w 288"/>
                <a:gd name="T13" fmla="*/ 288 h 300"/>
                <a:gd name="T14" fmla="*/ 230 w 288"/>
                <a:gd name="T15" fmla="*/ 290 h 300"/>
                <a:gd name="T16" fmla="*/ 237 w 288"/>
                <a:gd name="T17" fmla="*/ 290 h 300"/>
                <a:gd name="T18" fmla="*/ 279 w 288"/>
                <a:gd name="T19" fmla="*/ 273 h 300"/>
                <a:gd name="T20" fmla="*/ 288 w 288"/>
                <a:gd name="T21" fmla="*/ 265 h 300"/>
                <a:gd name="T22" fmla="*/ 285 w 288"/>
                <a:gd name="T23" fmla="*/ 255 h 300"/>
                <a:gd name="T24" fmla="*/ 274 w 288"/>
                <a:gd name="T25" fmla="*/ 206 h 300"/>
                <a:gd name="T26" fmla="*/ 270 w 288"/>
                <a:gd name="T27" fmla="*/ 189 h 300"/>
                <a:gd name="T28" fmla="*/ 262 w 288"/>
                <a:gd name="T29" fmla="*/ 147 h 300"/>
                <a:gd name="T30" fmla="*/ 262 w 288"/>
                <a:gd name="T31" fmla="*/ 147 h 300"/>
                <a:gd name="T32" fmla="*/ 262 w 288"/>
                <a:gd name="T33" fmla="*/ 146 h 300"/>
                <a:gd name="T34" fmla="*/ 259 w 288"/>
                <a:gd name="T35" fmla="*/ 128 h 300"/>
                <a:gd name="T36" fmla="*/ 258 w 288"/>
                <a:gd name="T37" fmla="*/ 128 h 300"/>
                <a:gd name="T38" fmla="*/ 249 w 288"/>
                <a:gd name="T39" fmla="*/ 73 h 300"/>
                <a:gd name="T40" fmla="*/ 246 w 288"/>
                <a:gd name="T41" fmla="*/ 54 h 300"/>
                <a:gd name="T42" fmla="*/ 237 w 288"/>
                <a:gd name="T43" fmla="*/ 0 h 300"/>
                <a:gd name="T44" fmla="*/ 135 w 288"/>
                <a:gd name="T45" fmla="*/ 7 h 300"/>
                <a:gd name="T46" fmla="*/ 33 w 288"/>
                <a:gd name="T47" fmla="*/ 7 h 300"/>
                <a:gd name="T48" fmla="*/ 30 w 288"/>
                <a:gd name="T49" fmla="*/ 36 h 300"/>
                <a:gd name="T50" fmla="*/ 29 w 288"/>
                <a:gd name="T51" fmla="*/ 55 h 300"/>
                <a:gd name="T52" fmla="*/ 22 w 288"/>
                <a:gd name="T53" fmla="*/ 119 h 300"/>
                <a:gd name="T54" fmla="*/ 20 w 288"/>
                <a:gd name="T55" fmla="*/ 137 h 300"/>
                <a:gd name="T56" fmla="*/ 3 w 288"/>
                <a:gd name="T57" fmla="*/ 259 h 300"/>
                <a:gd name="T58" fmla="*/ 0 w 288"/>
                <a:gd name="T59" fmla="*/ 27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300">
                  <a:moveTo>
                    <a:pt x="0" y="275"/>
                  </a:moveTo>
                  <a:cubicBezTo>
                    <a:pt x="0" y="275"/>
                    <a:pt x="0" y="276"/>
                    <a:pt x="1" y="278"/>
                  </a:cubicBezTo>
                  <a:cubicBezTo>
                    <a:pt x="5" y="284"/>
                    <a:pt x="19" y="299"/>
                    <a:pt x="54" y="288"/>
                  </a:cubicBezTo>
                  <a:cubicBezTo>
                    <a:pt x="55" y="287"/>
                    <a:pt x="56" y="287"/>
                    <a:pt x="57" y="287"/>
                  </a:cubicBezTo>
                  <a:cubicBezTo>
                    <a:pt x="65" y="285"/>
                    <a:pt x="71" y="284"/>
                    <a:pt x="77" y="285"/>
                  </a:cubicBezTo>
                  <a:cubicBezTo>
                    <a:pt x="98" y="286"/>
                    <a:pt x="110" y="300"/>
                    <a:pt x="152" y="286"/>
                  </a:cubicBezTo>
                  <a:cubicBezTo>
                    <a:pt x="190" y="274"/>
                    <a:pt x="201" y="283"/>
                    <a:pt x="219" y="288"/>
                  </a:cubicBezTo>
                  <a:cubicBezTo>
                    <a:pt x="222" y="289"/>
                    <a:pt x="226" y="290"/>
                    <a:pt x="230" y="290"/>
                  </a:cubicBezTo>
                  <a:cubicBezTo>
                    <a:pt x="233" y="290"/>
                    <a:pt x="235" y="290"/>
                    <a:pt x="237" y="290"/>
                  </a:cubicBezTo>
                  <a:cubicBezTo>
                    <a:pt x="254" y="289"/>
                    <a:pt x="269" y="280"/>
                    <a:pt x="279" y="273"/>
                  </a:cubicBezTo>
                  <a:cubicBezTo>
                    <a:pt x="284" y="268"/>
                    <a:pt x="288" y="265"/>
                    <a:pt x="288" y="265"/>
                  </a:cubicBezTo>
                  <a:cubicBezTo>
                    <a:pt x="287" y="262"/>
                    <a:pt x="286" y="259"/>
                    <a:pt x="285" y="255"/>
                  </a:cubicBezTo>
                  <a:cubicBezTo>
                    <a:pt x="281" y="241"/>
                    <a:pt x="277" y="225"/>
                    <a:pt x="274" y="206"/>
                  </a:cubicBezTo>
                  <a:cubicBezTo>
                    <a:pt x="272" y="201"/>
                    <a:pt x="271" y="195"/>
                    <a:pt x="270" y="189"/>
                  </a:cubicBezTo>
                  <a:cubicBezTo>
                    <a:pt x="267" y="176"/>
                    <a:pt x="265" y="161"/>
                    <a:pt x="262" y="147"/>
                  </a:cubicBezTo>
                  <a:cubicBezTo>
                    <a:pt x="262" y="147"/>
                    <a:pt x="262" y="147"/>
                    <a:pt x="262" y="147"/>
                  </a:cubicBezTo>
                  <a:cubicBezTo>
                    <a:pt x="262" y="147"/>
                    <a:pt x="262" y="146"/>
                    <a:pt x="262" y="146"/>
                  </a:cubicBezTo>
                  <a:cubicBezTo>
                    <a:pt x="261" y="140"/>
                    <a:pt x="260" y="134"/>
                    <a:pt x="259" y="128"/>
                  </a:cubicBezTo>
                  <a:cubicBezTo>
                    <a:pt x="259" y="128"/>
                    <a:pt x="258" y="128"/>
                    <a:pt x="258" y="128"/>
                  </a:cubicBezTo>
                  <a:cubicBezTo>
                    <a:pt x="255" y="108"/>
                    <a:pt x="252" y="90"/>
                    <a:pt x="249" y="73"/>
                  </a:cubicBezTo>
                  <a:cubicBezTo>
                    <a:pt x="248" y="67"/>
                    <a:pt x="247" y="60"/>
                    <a:pt x="246" y="54"/>
                  </a:cubicBezTo>
                  <a:cubicBezTo>
                    <a:pt x="241" y="22"/>
                    <a:pt x="237" y="0"/>
                    <a:pt x="237" y="0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2" y="18"/>
                    <a:pt x="30" y="36"/>
                  </a:cubicBezTo>
                  <a:cubicBezTo>
                    <a:pt x="30" y="42"/>
                    <a:pt x="29" y="48"/>
                    <a:pt x="29" y="55"/>
                  </a:cubicBezTo>
                  <a:cubicBezTo>
                    <a:pt x="27" y="74"/>
                    <a:pt x="25" y="96"/>
                    <a:pt x="22" y="119"/>
                  </a:cubicBezTo>
                  <a:cubicBezTo>
                    <a:pt x="21" y="125"/>
                    <a:pt x="21" y="131"/>
                    <a:pt x="20" y="137"/>
                  </a:cubicBezTo>
                  <a:cubicBezTo>
                    <a:pt x="15" y="181"/>
                    <a:pt x="9" y="226"/>
                    <a:pt x="3" y="259"/>
                  </a:cubicBezTo>
                  <a:cubicBezTo>
                    <a:pt x="2" y="264"/>
                    <a:pt x="1" y="270"/>
                    <a:pt x="0" y="275"/>
                  </a:cubicBezTo>
                  <a:close/>
                </a:path>
              </a:pathLst>
            </a:custGeom>
            <a:solidFill>
              <a:srgbClr val="1A10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ṧlïḋè">
              <a:extLst>
                <a:ext uri="{FF2B5EF4-FFF2-40B4-BE49-F238E27FC236}">
                  <a16:creationId xmlns:a16="http://schemas.microsoft.com/office/drawing/2014/main" id="{52FDB3F4-869F-4F00-B473-188FC0A611AA}"/>
                </a:ext>
              </a:extLst>
            </p:cNvPr>
            <p:cNvSpPr/>
            <p:nvPr/>
          </p:nvSpPr>
          <p:spPr bwMode="auto">
            <a:xfrm>
              <a:off x="4267201" y="352901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îślîḓè">
              <a:extLst>
                <a:ext uri="{FF2B5EF4-FFF2-40B4-BE49-F238E27FC236}">
                  <a16:creationId xmlns:a16="http://schemas.microsoft.com/office/drawing/2014/main" id="{FBF35ED6-4644-4DBA-BF12-EC3A0AF50762}"/>
                </a:ext>
              </a:extLst>
            </p:cNvPr>
            <p:cNvSpPr/>
            <p:nvPr/>
          </p:nvSpPr>
          <p:spPr bwMode="auto">
            <a:xfrm>
              <a:off x="4197351" y="3644900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4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iş1íḋe">
              <a:extLst>
                <a:ext uri="{FF2B5EF4-FFF2-40B4-BE49-F238E27FC236}">
                  <a16:creationId xmlns:a16="http://schemas.microsoft.com/office/drawing/2014/main" id="{5DF5B184-60B3-446D-9D5B-D117226D4785}"/>
                </a:ext>
              </a:extLst>
            </p:cNvPr>
            <p:cNvSpPr/>
            <p:nvPr/>
          </p:nvSpPr>
          <p:spPr bwMode="auto">
            <a:xfrm>
              <a:off x="4049713" y="3592513"/>
              <a:ext cx="61913" cy="58738"/>
            </a:xfrm>
            <a:custGeom>
              <a:avLst/>
              <a:gdLst>
                <a:gd name="T0" fmla="*/ 1 w 20"/>
                <a:gd name="T1" fmla="*/ 10 h 19"/>
                <a:gd name="T2" fmla="*/ 11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1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10"/>
                  </a:moveTo>
                  <a:cubicBezTo>
                    <a:pt x="1" y="15"/>
                    <a:pt x="5" y="19"/>
                    <a:pt x="11" y="19"/>
                  </a:cubicBezTo>
                  <a:cubicBezTo>
                    <a:pt x="16" y="19"/>
                    <a:pt x="20" y="14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ṣḻíḍè">
              <a:extLst>
                <a:ext uri="{FF2B5EF4-FFF2-40B4-BE49-F238E27FC236}">
                  <a16:creationId xmlns:a16="http://schemas.microsoft.com/office/drawing/2014/main" id="{F0A0024F-30F5-4B9E-B5FA-4350664CB970}"/>
                </a:ext>
              </a:extLst>
            </p:cNvPr>
            <p:cNvSpPr/>
            <p:nvPr/>
          </p:nvSpPr>
          <p:spPr bwMode="auto">
            <a:xfrm>
              <a:off x="4283076" y="3765550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19 h 20"/>
                <a:gd name="T4" fmla="*/ 20 w 20"/>
                <a:gd name="T5" fmla="*/ 9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5"/>
                    <a:pt x="5" y="20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ṩļïḓe">
              <a:extLst>
                <a:ext uri="{FF2B5EF4-FFF2-40B4-BE49-F238E27FC236}">
                  <a16:creationId xmlns:a16="http://schemas.microsoft.com/office/drawing/2014/main" id="{03AB2D76-0266-42D7-91FF-3AE72D5FE3F9}"/>
                </a:ext>
              </a:extLst>
            </p:cNvPr>
            <p:cNvSpPr/>
            <p:nvPr/>
          </p:nvSpPr>
          <p:spPr bwMode="auto">
            <a:xfrm>
              <a:off x="4105276" y="3759200"/>
              <a:ext cx="58738" cy="57150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šľiďè">
              <a:extLst>
                <a:ext uri="{FF2B5EF4-FFF2-40B4-BE49-F238E27FC236}">
                  <a16:creationId xmlns:a16="http://schemas.microsoft.com/office/drawing/2014/main" id="{D551F588-2DA7-4F30-AF21-1829A9F36A37}"/>
                </a:ext>
              </a:extLst>
            </p:cNvPr>
            <p:cNvSpPr/>
            <p:nvPr/>
          </p:nvSpPr>
          <p:spPr bwMode="auto">
            <a:xfrm>
              <a:off x="4344988" y="3630613"/>
              <a:ext cx="26988" cy="57150"/>
            </a:xfrm>
            <a:custGeom>
              <a:avLst/>
              <a:gdLst>
                <a:gd name="T0" fmla="*/ 0 w 9"/>
                <a:gd name="T1" fmla="*/ 10 h 19"/>
                <a:gd name="T2" fmla="*/ 9 w 9"/>
                <a:gd name="T3" fmla="*/ 19 h 19"/>
                <a:gd name="T4" fmla="*/ 6 w 9"/>
                <a:gd name="T5" fmla="*/ 0 h 19"/>
                <a:gd name="T6" fmla="*/ 0 w 9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0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8" y="13"/>
                    <a:pt x="7" y="6"/>
                    <a:pt x="6" y="0"/>
                  </a:cubicBezTo>
                  <a:cubicBezTo>
                    <a:pt x="2" y="2"/>
                    <a:pt x="0" y="6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ṩlïḍe">
              <a:extLst>
                <a:ext uri="{FF2B5EF4-FFF2-40B4-BE49-F238E27FC236}">
                  <a16:creationId xmlns:a16="http://schemas.microsoft.com/office/drawing/2014/main" id="{57F3EFE0-014E-4BDB-B97B-DF3109EDA334}"/>
                </a:ext>
              </a:extLst>
            </p:cNvPr>
            <p:cNvSpPr/>
            <p:nvPr/>
          </p:nvSpPr>
          <p:spPr bwMode="auto">
            <a:xfrm>
              <a:off x="3816351" y="3940175"/>
              <a:ext cx="61913" cy="60325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islíďé">
              <a:extLst>
                <a:ext uri="{FF2B5EF4-FFF2-40B4-BE49-F238E27FC236}">
                  <a16:creationId xmlns:a16="http://schemas.microsoft.com/office/drawing/2014/main" id="{1C42566A-40C3-464F-9055-7427E46E91EA}"/>
                </a:ext>
              </a:extLst>
            </p:cNvPr>
            <p:cNvSpPr/>
            <p:nvPr/>
          </p:nvSpPr>
          <p:spPr bwMode="auto">
            <a:xfrm>
              <a:off x="3825876" y="3779838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ïS1iďè">
              <a:extLst>
                <a:ext uri="{FF2B5EF4-FFF2-40B4-BE49-F238E27FC236}">
                  <a16:creationId xmlns:a16="http://schemas.microsoft.com/office/drawing/2014/main" id="{3D46E619-BF75-40C1-B86E-D040407433FD}"/>
                </a:ext>
              </a:extLst>
            </p:cNvPr>
            <p:cNvSpPr/>
            <p:nvPr/>
          </p:nvSpPr>
          <p:spPr bwMode="auto">
            <a:xfrm>
              <a:off x="3668713" y="3825875"/>
              <a:ext cx="39688" cy="61913"/>
            </a:xfrm>
            <a:custGeom>
              <a:avLst/>
              <a:gdLst>
                <a:gd name="T0" fmla="*/ 0 w 13"/>
                <a:gd name="T1" fmla="*/ 19 h 20"/>
                <a:gd name="T2" fmla="*/ 4 w 13"/>
                <a:gd name="T3" fmla="*/ 20 h 20"/>
                <a:gd name="T4" fmla="*/ 13 w 13"/>
                <a:gd name="T5" fmla="*/ 10 h 20"/>
                <a:gd name="T6" fmla="*/ 3 w 13"/>
                <a:gd name="T7" fmla="*/ 1 h 20"/>
                <a:gd name="T8" fmla="*/ 2 w 13"/>
                <a:gd name="T9" fmla="*/ 1 h 20"/>
                <a:gd name="T10" fmla="*/ 0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0" y="19"/>
                  </a:moveTo>
                  <a:cubicBezTo>
                    <a:pt x="1" y="20"/>
                    <a:pt x="2" y="20"/>
                    <a:pt x="4" y="20"/>
                  </a:cubicBezTo>
                  <a:cubicBezTo>
                    <a:pt x="9" y="20"/>
                    <a:pt x="13" y="15"/>
                    <a:pt x="13" y="10"/>
                  </a:cubicBezTo>
                  <a:cubicBezTo>
                    <a:pt x="13" y="5"/>
                    <a:pt x="8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7"/>
                    <a:pt x="1" y="13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îSľïďê">
              <a:extLst>
                <a:ext uri="{FF2B5EF4-FFF2-40B4-BE49-F238E27FC236}">
                  <a16:creationId xmlns:a16="http://schemas.microsoft.com/office/drawing/2014/main" id="{00C994A5-144B-4AB0-96EC-1BB168176752}"/>
                </a:ext>
              </a:extLst>
            </p:cNvPr>
            <p:cNvSpPr/>
            <p:nvPr/>
          </p:nvSpPr>
          <p:spPr bwMode="auto">
            <a:xfrm>
              <a:off x="3803651" y="4059238"/>
              <a:ext cx="61913" cy="58738"/>
            </a:xfrm>
            <a:custGeom>
              <a:avLst/>
              <a:gdLst>
                <a:gd name="T0" fmla="*/ 0 w 20"/>
                <a:gd name="T1" fmla="*/ 10 h 19"/>
                <a:gd name="T2" fmla="*/ 10 w 20"/>
                <a:gd name="T3" fmla="*/ 19 h 19"/>
                <a:gd name="T4" fmla="*/ 20 w 20"/>
                <a:gd name="T5" fmla="*/ 9 h 19"/>
                <a:gd name="T6" fmla="*/ 10 w 20"/>
                <a:gd name="T7" fmla="*/ 0 h 19"/>
                <a:gd name="T8" fmla="*/ 0 w 2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10"/>
                  </a:moveTo>
                  <a:cubicBezTo>
                    <a:pt x="1" y="15"/>
                    <a:pt x="5" y="19"/>
                    <a:pt x="10" y="19"/>
                  </a:cubicBezTo>
                  <a:cubicBezTo>
                    <a:pt x="16" y="19"/>
                    <a:pt x="20" y="15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ŝļiḍê">
              <a:extLst>
                <a:ext uri="{FF2B5EF4-FFF2-40B4-BE49-F238E27FC236}">
                  <a16:creationId xmlns:a16="http://schemas.microsoft.com/office/drawing/2014/main" id="{73934C8A-B233-41E3-8F0F-B68B390DA1DF}"/>
                </a:ext>
              </a:extLst>
            </p:cNvPr>
            <p:cNvSpPr/>
            <p:nvPr/>
          </p:nvSpPr>
          <p:spPr bwMode="auto">
            <a:xfrm>
              <a:off x="3678238" y="40163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š1îďê">
              <a:extLst>
                <a:ext uri="{FF2B5EF4-FFF2-40B4-BE49-F238E27FC236}">
                  <a16:creationId xmlns:a16="http://schemas.microsoft.com/office/drawing/2014/main" id="{139A3EF4-50F3-4A0C-B52F-73496EC96722}"/>
                </a:ext>
              </a:extLst>
            </p:cNvPr>
            <p:cNvSpPr/>
            <p:nvPr/>
          </p:nvSpPr>
          <p:spPr bwMode="auto">
            <a:xfrm>
              <a:off x="3938588" y="4114800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šlîḋè">
              <a:extLst>
                <a:ext uri="{FF2B5EF4-FFF2-40B4-BE49-F238E27FC236}">
                  <a16:creationId xmlns:a16="http://schemas.microsoft.com/office/drawing/2014/main" id="{4505CD80-5818-4F04-86D5-26ADDFD53F05}"/>
                </a:ext>
              </a:extLst>
            </p:cNvPr>
            <p:cNvSpPr/>
            <p:nvPr/>
          </p:nvSpPr>
          <p:spPr bwMode="auto">
            <a:xfrm>
              <a:off x="3976688" y="4243388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0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0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ṩļidé">
              <a:extLst>
                <a:ext uri="{FF2B5EF4-FFF2-40B4-BE49-F238E27FC236}">
                  <a16:creationId xmlns:a16="http://schemas.microsoft.com/office/drawing/2014/main" id="{08CB5BDE-FC9A-4272-B59E-C90B3D7ED4DC}"/>
                </a:ext>
              </a:extLst>
            </p:cNvPr>
            <p:cNvSpPr/>
            <p:nvPr/>
          </p:nvSpPr>
          <p:spPr bwMode="auto">
            <a:xfrm>
              <a:off x="4276726" y="4310063"/>
              <a:ext cx="61913" cy="42863"/>
            </a:xfrm>
            <a:custGeom>
              <a:avLst/>
              <a:gdLst>
                <a:gd name="T0" fmla="*/ 0 w 20"/>
                <a:gd name="T1" fmla="*/ 10 h 14"/>
                <a:gd name="T2" fmla="*/ 1 w 20"/>
                <a:gd name="T3" fmla="*/ 12 h 14"/>
                <a:gd name="T4" fmla="*/ 12 w 20"/>
                <a:gd name="T5" fmla="*/ 14 h 14"/>
                <a:gd name="T6" fmla="*/ 19 w 20"/>
                <a:gd name="T7" fmla="*/ 14 h 14"/>
                <a:gd name="T8" fmla="*/ 20 w 20"/>
                <a:gd name="T9" fmla="*/ 10 h 14"/>
                <a:gd name="T10" fmla="*/ 10 w 20"/>
                <a:gd name="T11" fmla="*/ 0 h 14"/>
                <a:gd name="T12" fmla="*/ 0 w 20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4">
                  <a:moveTo>
                    <a:pt x="0" y="10"/>
                  </a:moveTo>
                  <a:cubicBezTo>
                    <a:pt x="0" y="11"/>
                    <a:pt x="1" y="11"/>
                    <a:pt x="1" y="12"/>
                  </a:cubicBezTo>
                  <a:cubicBezTo>
                    <a:pt x="4" y="13"/>
                    <a:pt x="8" y="14"/>
                    <a:pt x="12" y="14"/>
                  </a:cubicBezTo>
                  <a:cubicBezTo>
                    <a:pt x="15" y="14"/>
                    <a:pt x="17" y="14"/>
                    <a:pt x="19" y="14"/>
                  </a:cubicBezTo>
                  <a:cubicBezTo>
                    <a:pt x="19" y="13"/>
                    <a:pt x="20" y="11"/>
                    <a:pt x="20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1ïḑê">
              <a:extLst>
                <a:ext uri="{FF2B5EF4-FFF2-40B4-BE49-F238E27FC236}">
                  <a16:creationId xmlns:a16="http://schemas.microsoft.com/office/drawing/2014/main" id="{A863793E-4F24-4A7B-BB9A-2B89E3896628}"/>
                </a:ext>
              </a:extLst>
            </p:cNvPr>
            <p:cNvSpPr/>
            <p:nvPr/>
          </p:nvSpPr>
          <p:spPr bwMode="auto">
            <a:xfrm>
              <a:off x="3783013" y="4310063"/>
              <a:ext cx="60325" cy="34925"/>
            </a:xfrm>
            <a:custGeom>
              <a:avLst/>
              <a:gdLst>
                <a:gd name="T0" fmla="*/ 0 w 20"/>
                <a:gd name="T1" fmla="*/ 10 h 11"/>
                <a:gd name="T2" fmla="*/ 0 w 20"/>
                <a:gd name="T3" fmla="*/ 11 h 11"/>
                <a:gd name="T4" fmla="*/ 20 w 20"/>
                <a:gd name="T5" fmla="*/ 9 h 11"/>
                <a:gd name="T6" fmla="*/ 10 w 20"/>
                <a:gd name="T7" fmla="*/ 0 h 11"/>
                <a:gd name="T8" fmla="*/ 0 w 2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8" y="9"/>
                    <a:pt x="14" y="8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iṩľídé">
              <a:extLst>
                <a:ext uri="{FF2B5EF4-FFF2-40B4-BE49-F238E27FC236}">
                  <a16:creationId xmlns:a16="http://schemas.microsoft.com/office/drawing/2014/main" id="{C20BE905-2672-4722-9A7F-F8F6F6CD1FE0}"/>
                </a:ext>
              </a:extLst>
            </p:cNvPr>
            <p:cNvSpPr/>
            <p:nvPr/>
          </p:nvSpPr>
          <p:spPr bwMode="auto">
            <a:xfrm>
              <a:off x="3675063" y="4167188"/>
              <a:ext cx="61913" cy="60325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šḷíḍê">
              <a:extLst>
                <a:ext uri="{FF2B5EF4-FFF2-40B4-BE49-F238E27FC236}">
                  <a16:creationId xmlns:a16="http://schemas.microsoft.com/office/drawing/2014/main" id="{C3ACBD93-2CAD-452B-9BAB-3FA32617674A}"/>
                </a:ext>
              </a:extLst>
            </p:cNvPr>
            <p:cNvSpPr/>
            <p:nvPr/>
          </p:nvSpPr>
          <p:spPr bwMode="auto">
            <a:xfrm>
              <a:off x="3606801" y="4259263"/>
              <a:ext cx="38100" cy="57150"/>
            </a:xfrm>
            <a:custGeom>
              <a:avLst/>
              <a:gdLst>
                <a:gd name="T0" fmla="*/ 0 w 12"/>
                <a:gd name="T1" fmla="*/ 16 h 19"/>
                <a:gd name="T2" fmla="*/ 1 w 12"/>
                <a:gd name="T3" fmla="*/ 19 h 19"/>
                <a:gd name="T4" fmla="*/ 3 w 12"/>
                <a:gd name="T5" fmla="*/ 19 h 19"/>
                <a:gd name="T6" fmla="*/ 12 w 12"/>
                <a:gd name="T7" fmla="*/ 9 h 19"/>
                <a:gd name="T8" fmla="*/ 3 w 12"/>
                <a:gd name="T9" fmla="*/ 0 h 19"/>
                <a:gd name="T10" fmla="*/ 0 w 12"/>
                <a:gd name="T11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9">
                  <a:moveTo>
                    <a:pt x="0" y="16"/>
                  </a:moveTo>
                  <a:cubicBezTo>
                    <a:pt x="0" y="16"/>
                    <a:pt x="0" y="17"/>
                    <a:pt x="1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8" y="19"/>
                    <a:pt x="12" y="14"/>
                    <a:pt x="12" y="9"/>
                  </a:cubicBezTo>
                  <a:cubicBezTo>
                    <a:pt x="12" y="4"/>
                    <a:pt x="8" y="0"/>
                    <a:pt x="3" y="0"/>
                  </a:cubicBezTo>
                  <a:cubicBezTo>
                    <a:pt x="2" y="5"/>
                    <a:pt x="1" y="11"/>
                    <a:pt x="0" y="16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íślidê">
              <a:extLst>
                <a:ext uri="{FF2B5EF4-FFF2-40B4-BE49-F238E27FC236}">
                  <a16:creationId xmlns:a16="http://schemas.microsoft.com/office/drawing/2014/main" id="{B228CB40-FBA0-4698-BDFF-30A94B647C97}"/>
                </a:ext>
              </a:extLst>
            </p:cNvPr>
            <p:cNvSpPr/>
            <p:nvPr/>
          </p:nvSpPr>
          <p:spPr bwMode="auto">
            <a:xfrm>
              <a:off x="4310063" y="3948113"/>
              <a:ext cx="58738" cy="61913"/>
            </a:xfrm>
            <a:custGeom>
              <a:avLst/>
              <a:gdLst>
                <a:gd name="T0" fmla="*/ 0 w 19"/>
                <a:gd name="T1" fmla="*/ 11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1 h 20"/>
                <a:gd name="T8" fmla="*/ 0 w 19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1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19" y="15"/>
                    <a:pt x="19" y="10"/>
                  </a:cubicBezTo>
                  <a:cubicBezTo>
                    <a:pt x="19" y="5"/>
                    <a:pt x="14" y="0"/>
                    <a:pt x="9" y="1"/>
                  </a:cubicBezTo>
                  <a:cubicBezTo>
                    <a:pt x="4" y="1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íšḷiďé">
              <a:extLst>
                <a:ext uri="{FF2B5EF4-FFF2-40B4-BE49-F238E27FC236}">
                  <a16:creationId xmlns:a16="http://schemas.microsoft.com/office/drawing/2014/main" id="{0E09F98C-C42B-41A7-976C-0D0299D5CBA7}"/>
                </a:ext>
              </a:extLst>
            </p:cNvPr>
            <p:cNvSpPr/>
            <p:nvPr/>
          </p:nvSpPr>
          <p:spPr bwMode="auto">
            <a:xfrm>
              <a:off x="4384676" y="3856038"/>
              <a:ext cx="26988" cy="58738"/>
            </a:xfrm>
            <a:custGeom>
              <a:avLst/>
              <a:gdLst>
                <a:gd name="T0" fmla="*/ 0 w 9"/>
                <a:gd name="T1" fmla="*/ 9 h 19"/>
                <a:gd name="T2" fmla="*/ 9 w 9"/>
                <a:gd name="T3" fmla="*/ 19 h 19"/>
                <a:gd name="T4" fmla="*/ 9 w 9"/>
                <a:gd name="T5" fmla="*/ 18 h 19"/>
                <a:gd name="T6" fmla="*/ 6 w 9"/>
                <a:gd name="T7" fmla="*/ 0 h 19"/>
                <a:gd name="T8" fmla="*/ 0 w 9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">
                  <a:moveTo>
                    <a:pt x="0" y="9"/>
                  </a:moveTo>
                  <a:cubicBezTo>
                    <a:pt x="0" y="14"/>
                    <a:pt x="4" y="18"/>
                    <a:pt x="9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8" y="12"/>
                    <a:pt x="7" y="6"/>
                    <a:pt x="6" y="0"/>
                  </a:cubicBezTo>
                  <a:cubicBezTo>
                    <a:pt x="2" y="2"/>
                    <a:pt x="0" y="5"/>
                    <a:pt x="0" y="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ṧļïde">
              <a:extLst>
                <a:ext uri="{FF2B5EF4-FFF2-40B4-BE49-F238E27FC236}">
                  <a16:creationId xmlns:a16="http://schemas.microsoft.com/office/drawing/2014/main" id="{1BBEFEBF-D106-4AEF-BF1F-50E1F214D79B}"/>
                </a:ext>
              </a:extLst>
            </p:cNvPr>
            <p:cNvSpPr/>
            <p:nvPr/>
          </p:nvSpPr>
          <p:spPr bwMode="auto">
            <a:xfrm>
              <a:off x="4424363" y="4043363"/>
              <a:ext cx="23813" cy="52388"/>
            </a:xfrm>
            <a:custGeom>
              <a:avLst/>
              <a:gdLst>
                <a:gd name="T0" fmla="*/ 0 w 8"/>
                <a:gd name="T1" fmla="*/ 8 h 17"/>
                <a:gd name="T2" fmla="*/ 8 w 8"/>
                <a:gd name="T3" fmla="*/ 17 h 17"/>
                <a:gd name="T4" fmla="*/ 4 w 8"/>
                <a:gd name="T5" fmla="*/ 0 h 17"/>
                <a:gd name="T6" fmla="*/ 0 w 8"/>
                <a:gd name="T7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0" y="8"/>
                  </a:moveTo>
                  <a:cubicBezTo>
                    <a:pt x="1" y="13"/>
                    <a:pt x="4" y="16"/>
                    <a:pt x="8" y="17"/>
                  </a:cubicBezTo>
                  <a:cubicBezTo>
                    <a:pt x="6" y="12"/>
                    <a:pt x="5" y="6"/>
                    <a:pt x="4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ïSliḍè">
              <a:extLst>
                <a:ext uri="{FF2B5EF4-FFF2-40B4-BE49-F238E27FC236}">
                  <a16:creationId xmlns:a16="http://schemas.microsoft.com/office/drawing/2014/main" id="{4E74D4F8-15CB-4125-B26F-2EC67B563710}"/>
                </a:ext>
              </a:extLst>
            </p:cNvPr>
            <p:cNvSpPr/>
            <p:nvPr/>
          </p:nvSpPr>
          <p:spPr bwMode="auto">
            <a:xfrm>
              <a:off x="4240213" y="405606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0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20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ṣḷîdè">
              <a:extLst>
                <a:ext uri="{FF2B5EF4-FFF2-40B4-BE49-F238E27FC236}">
                  <a16:creationId xmlns:a16="http://schemas.microsoft.com/office/drawing/2014/main" id="{DCB3DF28-0F87-4931-B73F-B0EA9D7D5994}"/>
                </a:ext>
              </a:extLst>
            </p:cNvPr>
            <p:cNvSpPr/>
            <p:nvPr/>
          </p:nvSpPr>
          <p:spPr bwMode="auto">
            <a:xfrm>
              <a:off x="4083051" y="40370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10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10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ŝḻîḑé">
              <a:extLst>
                <a:ext uri="{FF2B5EF4-FFF2-40B4-BE49-F238E27FC236}">
                  <a16:creationId xmlns:a16="http://schemas.microsoft.com/office/drawing/2014/main" id="{0A8D5357-F44F-4E6E-AF5E-09406A651691}"/>
                </a:ext>
              </a:extLst>
            </p:cNvPr>
            <p:cNvSpPr/>
            <p:nvPr/>
          </p:nvSpPr>
          <p:spPr bwMode="auto">
            <a:xfrm>
              <a:off x="4191001" y="38909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9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4" y="20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šliḓê">
              <a:extLst>
                <a:ext uri="{FF2B5EF4-FFF2-40B4-BE49-F238E27FC236}">
                  <a16:creationId xmlns:a16="http://schemas.microsoft.com/office/drawing/2014/main" id="{85E98F93-9A34-4D45-BC10-045CAF49FC20}"/>
                </a:ext>
              </a:extLst>
            </p:cNvPr>
            <p:cNvSpPr/>
            <p:nvPr/>
          </p:nvSpPr>
          <p:spPr bwMode="auto">
            <a:xfrm>
              <a:off x="4030663" y="3865563"/>
              <a:ext cx="58738" cy="61913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19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5"/>
                    <a:pt x="5" y="20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iSļïdè">
              <a:extLst>
                <a:ext uri="{FF2B5EF4-FFF2-40B4-BE49-F238E27FC236}">
                  <a16:creationId xmlns:a16="http://schemas.microsoft.com/office/drawing/2014/main" id="{AB9B0725-77BD-4E80-A264-C189EBCD9B86}"/>
                </a:ext>
              </a:extLst>
            </p:cNvPr>
            <p:cNvSpPr/>
            <p:nvPr/>
          </p:nvSpPr>
          <p:spPr bwMode="auto">
            <a:xfrm>
              <a:off x="3954463" y="3713163"/>
              <a:ext cx="58738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šḻîḑè">
              <a:extLst>
                <a:ext uri="{FF2B5EF4-FFF2-40B4-BE49-F238E27FC236}">
                  <a16:creationId xmlns:a16="http://schemas.microsoft.com/office/drawing/2014/main" id="{C189B40B-C57C-4DD3-90F1-A72A5F804945}"/>
                </a:ext>
              </a:extLst>
            </p:cNvPr>
            <p:cNvSpPr/>
            <p:nvPr/>
          </p:nvSpPr>
          <p:spPr bwMode="auto">
            <a:xfrm>
              <a:off x="3697288" y="3575050"/>
              <a:ext cx="33338" cy="57150"/>
            </a:xfrm>
            <a:custGeom>
              <a:avLst/>
              <a:gdLst>
                <a:gd name="T0" fmla="*/ 0 w 11"/>
                <a:gd name="T1" fmla="*/ 19 h 19"/>
                <a:gd name="T2" fmla="*/ 2 w 11"/>
                <a:gd name="T3" fmla="*/ 19 h 19"/>
                <a:gd name="T4" fmla="*/ 11 w 11"/>
                <a:gd name="T5" fmla="*/ 10 h 19"/>
                <a:gd name="T6" fmla="*/ 1 w 11"/>
                <a:gd name="T7" fmla="*/ 0 h 19"/>
                <a:gd name="T8" fmla="*/ 0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cubicBezTo>
                    <a:pt x="0" y="19"/>
                    <a:pt x="1" y="19"/>
                    <a:pt x="2" y="19"/>
                  </a:cubicBezTo>
                  <a:cubicBezTo>
                    <a:pt x="7" y="19"/>
                    <a:pt x="11" y="15"/>
                    <a:pt x="11" y="10"/>
                  </a:cubicBezTo>
                  <a:cubicBezTo>
                    <a:pt x="11" y="4"/>
                    <a:pt x="7" y="0"/>
                    <a:pt x="1" y="0"/>
                  </a:cubicBezTo>
                  <a:cubicBezTo>
                    <a:pt x="1" y="6"/>
                    <a:pt x="0" y="12"/>
                    <a:pt x="0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$ḻïďè">
              <a:extLst>
                <a:ext uri="{FF2B5EF4-FFF2-40B4-BE49-F238E27FC236}">
                  <a16:creationId xmlns:a16="http://schemas.microsoft.com/office/drawing/2014/main" id="{7F3EA8F0-76D4-4110-BEF4-4F6D319E6BA2}"/>
                </a:ext>
              </a:extLst>
            </p:cNvPr>
            <p:cNvSpPr/>
            <p:nvPr/>
          </p:nvSpPr>
          <p:spPr bwMode="auto">
            <a:xfrm>
              <a:off x="3849688" y="3598863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ŝḷíḑe">
              <a:extLst>
                <a:ext uri="{FF2B5EF4-FFF2-40B4-BE49-F238E27FC236}">
                  <a16:creationId xmlns:a16="http://schemas.microsoft.com/office/drawing/2014/main" id="{755E6153-D861-4A33-BC34-FEF086A3EAAC}"/>
                </a:ext>
              </a:extLst>
            </p:cNvPr>
            <p:cNvSpPr/>
            <p:nvPr/>
          </p:nvSpPr>
          <p:spPr bwMode="auto">
            <a:xfrm>
              <a:off x="3746501" y="3706813"/>
              <a:ext cx="57150" cy="60325"/>
            </a:xfrm>
            <a:custGeom>
              <a:avLst/>
              <a:gdLst>
                <a:gd name="T0" fmla="*/ 0 w 19"/>
                <a:gd name="T1" fmla="*/ 10 h 20"/>
                <a:gd name="T2" fmla="*/ 10 w 19"/>
                <a:gd name="T3" fmla="*/ 20 h 20"/>
                <a:gd name="T4" fmla="*/ 19 w 19"/>
                <a:gd name="T5" fmla="*/ 10 h 20"/>
                <a:gd name="T6" fmla="*/ 9 w 19"/>
                <a:gd name="T7" fmla="*/ 0 h 20"/>
                <a:gd name="T8" fmla="*/ 0 w 19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ṧ1ïḋe">
              <a:extLst>
                <a:ext uri="{FF2B5EF4-FFF2-40B4-BE49-F238E27FC236}">
                  <a16:creationId xmlns:a16="http://schemas.microsoft.com/office/drawing/2014/main" id="{55AA2BA8-77AF-434F-8416-6746B9F2EF7F}"/>
                </a:ext>
              </a:extLst>
            </p:cNvPr>
            <p:cNvSpPr/>
            <p:nvPr/>
          </p:nvSpPr>
          <p:spPr bwMode="auto">
            <a:xfrm>
              <a:off x="3932238" y="3960813"/>
              <a:ext cx="61913" cy="61913"/>
            </a:xfrm>
            <a:custGeom>
              <a:avLst/>
              <a:gdLst>
                <a:gd name="T0" fmla="*/ 0 w 20"/>
                <a:gd name="T1" fmla="*/ 10 h 20"/>
                <a:gd name="T2" fmla="*/ 10 w 20"/>
                <a:gd name="T3" fmla="*/ 20 h 20"/>
                <a:gd name="T4" fmla="*/ 19 w 20"/>
                <a:gd name="T5" fmla="*/ 10 h 20"/>
                <a:gd name="T6" fmla="*/ 9 w 20"/>
                <a:gd name="T7" fmla="*/ 1 h 20"/>
                <a:gd name="T8" fmla="*/ 0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0" y="10"/>
                  </a:moveTo>
                  <a:cubicBezTo>
                    <a:pt x="0" y="16"/>
                    <a:pt x="5" y="20"/>
                    <a:pt x="10" y="20"/>
                  </a:cubicBezTo>
                  <a:cubicBezTo>
                    <a:pt x="15" y="20"/>
                    <a:pt x="20" y="15"/>
                    <a:pt x="19" y="10"/>
                  </a:cubicBezTo>
                  <a:cubicBezTo>
                    <a:pt x="19" y="5"/>
                    <a:pt x="15" y="0"/>
                    <a:pt x="9" y="1"/>
                  </a:cubicBezTo>
                  <a:cubicBezTo>
                    <a:pt x="4" y="1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šlídè">
              <a:extLst>
                <a:ext uri="{FF2B5EF4-FFF2-40B4-BE49-F238E27FC236}">
                  <a16:creationId xmlns:a16="http://schemas.microsoft.com/office/drawing/2014/main" id="{BF28C095-1586-4CDC-BA8C-09AE59C3EBCE}"/>
                </a:ext>
              </a:extLst>
            </p:cNvPr>
            <p:cNvSpPr/>
            <p:nvPr/>
          </p:nvSpPr>
          <p:spPr bwMode="auto">
            <a:xfrm>
              <a:off x="4344988" y="4151313"/>
              <a:ext cx="60325" cy="61913"/>
            </a:xfrm>
            <a:custGeom>
              <a:avLst/>
              <a:gdLst>
                <a:gd name="T0" fmla="*/ 1 w 20"/>
                <a:gd name="T1" fmla="*/ 10 h 20"/>
                <a:gd name="T2" fmla="*/ 11 w 20"/>
                <a:gd name="T3" fmla="*/ 20 h 20"/>
                <a:gd name="T4" fmla="*/ 20 w 20"/>
                <a:gd name="T5" fmla="*/ 10 h 20"/>
                <a:gd name="T6" fmla="*/ 10 w 20"/>
                <a:gd name="T7" fmla="*/ 0 h 20"/>
                <a:gd name="T8" fmla="*/ 1 w 20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10"/>
                  </a:moveTo>
                  <a:cubicBezTo>
                    <a:pt x="1" y="16"/>
                    <a:pt x="5" y="20"/>
                    <a:pt x="11" y="20"/>
                  </a:cubicBezTo>
                  <a:cubicBezTo>
                    <a:pt x="16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ṩļíḍe">
              <a:extLst>
                <a:ext uri="{FF2B5EF4-FFF2-40B4-BE49-F238E27FC236}">
                  <a16:creationId xmlns:a16="http://schemas.microsoft.com/office/drawing/2014/main" id="{0E4299B7-6A5C-4951-A760-E89B69FAB38C}"/>
                </a:ext>
              </a:extLst>
            </p:cNvPr>
            <p:cNvSpPr/>
            <p:nvPr/>
          </p:nvSpPr>
          <p:spPr bwMode="auto">
            <a:xfrm>
              <a:off x="4148138" y="4181475"/>
              <a:ext cx="58738" cy="58738"/>
            </a:xfrm>
            <a:custGeom>
              <a:avLst/>
              <a:gdLst>
                <a:gd name="T0" fmla="*/ 0 w 19"/>
                <a:gd name="T1" fmla="*/ 10 h 19"/>
                <a:gd name="T2" fmla="*/ 10 w 19"/>
                <a:gd name="T3" fmla="*/ 19 h 19"/>
                <a:gd name="T4" fmla="*/ 19 w 19"/>
                <a:gd name="T5" fmla="*/ 9 h 19"/>
                <a:gd name="T6" fmla="*/ 9 w 19"/>
                <a:gd name="T7" fmla="*/ 0 h 19"/>
                <a:gd name="T8" fmla="*/ 0 w 19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0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îşlîḓè">
              <a:extLst>
                <a:ext uri="{FF2B5EF4-FFF2-40B4-BE49-F238E27FC236}">
                  <a16:creationId xmlns:a16="http://schemas.microsoft.com/office/drawing/2014/main" id="{84EBDE90-B5C2-4A0C-8FF8-78E9C80A0709}"/>
                </a:ext>
              </a:extLst>
            </p:cNvPr>
            <p:cNvSpPr/>
            <p:nvPr/>
          </p:nvSpPr>
          <p:spPr bwMode="auto">
            <a:xfrm>
              <a:off x="4448176" y="4246563"/>
              <a:ext cx="42863" cy="55563"/>
            </a:xfrm>
            <a:custGeom>
              <a:avLst/>
              <a:gdLst>
                <a:gd name="T0" fmla="*/ 1 w 14"/>
                <a:gd name="T1" fmla="*/ 10 h 18"/>
                <a:gd name="T2" fmla="*/ 5 w 14"/>
                <a:gd name="T3" fmla="*/ 18 h 18"/>
                <a:gd name="T4" fmla="*/ 14 w 14"/>
                <a:gd name="T5" fmla="*/ 10 h 18"/>
                <a:gd name="T6" fmla="*/ 11 w 14"/>
                <a:gd name="T7" fmla="*/ 0 h 18"/>
                <a:gd name="T8" fmla="*/ 10 w 14"/>
                <a:gd name="T9" fmla="*/ 0 h 18"/>
                <a:gd name="T10" fmla="*/ 1 w 14"/>
                <a:gd name="T11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8">
                  <a:moveTo>
                    <a:pt x="1" y="10"/>
                  </a:moveTo>
                  <a:cubicBezTo>
                    <a:pt x="1" y="13"/>
                    <a:pt x="2" y="16"/>
                    <a:pt x="5" y="18"/>
                  </a:cubicBezTo>
                  <a:cubicBezTo>
                    <a:pt x="10" y="13"/>
                    <a:pt x="14" y="10"/>
                    <a:pt x="14" y="10"/>
                  </a:cubicBezTo>
                  <a:cubicBezTo>
                    <a:pt x="13" y="7"/>
                    <a:pt x="12" y="4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5" y="0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ïṧḻïḓê">
              <a:extLst>
                <a:ext uri="{FF2B5EF4-FFF2-40B4-BE49-F238E27FC236}">
                  <a16:creationId xmlns:a16="http://schemas.microsoft.com/office/drawing/2014/main" id="{609696DF-AC71-48DC-88A6-574C48BE3070}"/>
                </a:ext>
              </a:extLst>
            </p:cNvPr>
            <p:cNvSpPr/>
            <p:nvPr/>
          </p:nvSpPr>
          <p:spPr bwMode="auto">
            <a:xfrm>
              <a:off x="3648076" y="2368550"/>
              <a:ext cx="703263" cy="1227138"/>
            </a:xfrm>
            <a:custGeom>
              <a:avLst/>
              <a:gdLst>
                <a:gd name="T0" fmla="*/ 14 w 229"/>
                <a:gd name="T1" fmla="*/ 366 h 400"/>
                <a:gd name="T2" fmla="*/ 229 w 229"/>
                <a:gd name="T3" fmla="*/ 359 h 400"/>
                <a:gd name="T4" fmla="*/ 212 w 229"/>
                <a:gd name="T5" fmla="*/ 237 h 400"/>
                <a:gd name="T6" fmla="*/ 213 w 229"/>
                <a:gd name="T7" fmla="*/ 221 h 400"/>
                <a:gd name="T8" fmla="*/ 213 w 229"/>
                <a:gd name="T9" fmla="*/ 207 h 400"/>
                <a:gd name="T10" fmla="*/ 220 w 229"/>
                <a:gd name="T11" fmla="*/ 50 h 400"/>
                <a:gd name="T12" fmla="*/ 206 w 229"/>
                <a:gd name="T13" fmla="*/ 38 h 400"/>
                <a:gd name="T14" fmla="*/ 198 w 229"/>
                <a:gd name="T15" fmla="*/ 33 h 400"/>
                <a:gd name="T16" fmla="*/ 177 w 229"/>
                <a:gd name="T17" fmla="*/ 22 h 400"/>
                <a:gd name="T18" fmla="*/ 133 w 229"/>
                <a:gd name="T19" fmla="*/ 0 h 400"/>
                <a:gd name="T20" fmla="*/ 110 w 229"/>
                <a:gd name="T21" fmla="*/ 7 h 400"/>
                <a:gd name="T22" fmla="*/ 110 w 229"/>
                <a:gd name="T23" fmla="*/ 7 h 400"/>
                <a:gd name="T24" fmla="*/ 109 w 229"/>
                <a:gd name="T25" fmla="*/ 7 h 400"/>
                <a:gd name="T26" fmla="*/ 86 w 229"/>
                <a:gd name="T27" fmla="*/ 2 h 400"/>
                <a:gd name="T28" fmla="*/ 48 w 229"/>
                <a:gd name="T29" fmla="*/ 24 h 400"/>
                <a:gd name="T30" fmla="*/ 17 w 229"/>
                <a:gd name="T31" fmla="*/ 44 h 400"/>
                <a:gd name="T32" fmla="*/ 4 w 229"/>
                <a:gd name="T33" fmla="*/ 56 h 400"/>
                <a:gd name="T34" fmla="*/ 6 w 229"/>
                <a:gd name="T35" fmla="*/ 106 h 400"/>
                <a:gd name="T36" fmla="*/ 19 w 229"/>
                <a:gd name="T37" fmla="*/ 209 h 400"/>
                <a:gd name="T38" fmla="*/ 22 w 229"/>
                <a:gd name="T39" fmla="*/ 243 h 400"/>
                <a:gd name="T40" fmla="*/ 14 w 229"/>
                <a:gd name="T41" fmla="*/ 36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9" h="400">
                  <a:moveTo>
                    <a:pt x="14" y="366"/>
                  </a:moveTo>
                  <a:cubicBezTo>
                    <a:pt x="69" y="400"/>
                    <a:pt x="168" y="394"/>
                    <a:pt x="229" y="359"/>
                  </a:cubicBezTo>
                  <a:cubicBezTo>
                    <a:pt x="221" y="323"/>
                    <a:pt x="212" y="286"/>
                    <a:pt x="212" y="237"/>
                  </a:cubicBezTo>
                  <a:cubicBezTo>
                    <a:pt x="213" y="232"/>
                    <a:pt x="213" y="226"/>
                    <a:pt x="213" y="221"/>
                  </a:cubicBezTo>
                  <a:cubicBezTo>
                    <a:pt x="213" y="216"/>
                    <a:pt x="213" y="212"/>
                    <a:pt x="213" y="207"/>
                  </a:cubicBezTo>
                  <a:cubicBezTo>
                    <a:pt x="216" y="125"/>
                    <a:pt x="227" y="58"/>
                    <a:pt x="220" y="50"/>
                  </a:cubicBezTo>
                  <a:cubicBezTo>
                    <a:pt x="217" y="46"/>
                    <a:pt x="212" y="42"/>
                    <a:pt x="206" y="38"/>
                  </a:cubicBezTo>
                  <a:cubicBezTo>
                    <a:pt x="203" y="36"/>
                    <a:pt x="201" y="35"/>
                    <a:pt x="198" y="33"/>
                  </a:cubicBezTo>
                  <a:cubicBezTo>
                    <a:pt x="191" y="30"/>
                    <a:pt x="184" y="26"/>
                    <a:pt x="177" y="22"/>
                  </a:cubicBezTo>
                  <a:cubicBezTo>
                    <a:pt x="159" y="14"/>
                    <a:pt x="142" y="6"/>
                    <a:pt x="133" y="0"/>
                  </a:cubicBezTo>
                  <a:cubicBezTo>
                    <a:pt x="125" y="4"/>
                    <a:pt x="118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09" y="7"/>
                    <a:pt x="109" y="7"/>
                  </a:cubicBezTo>
                  <a:cubicBezTo>
                    <a:pt x="102" y="7"/>
                    <a:pt x="95" y="5"/>
                    <a:pt x="86" y="2"/>
                  </a:cubicBezTo>
                  <a:cubicBezTo>
                    <a:pt x="78" y="7"/>
                    <a:pt x="63" y="15"/>
                    <a:pt x="48" y="24"/>
                  </a:cubicBezTo>
                  <a:cubicBezTo>
                    <a:pt x="37" y="30"/>
                    <a:pt x="26" y="37"/>
                    <a:pt x="17" y="44"/>
                  </a:cubicBezTo>
                  <a:cubicBezTo>
                    <a:pt x="11" y="48"/>
                    <a:pt x="6" y="52"/>
                    <a:pt x="4" y="56"/>
                  </a:cubicBezTo>
                  <a:cubicBezTo>
                    <a:pt x="0" y="60"/>
                    <a:pt x="2" y="79"/>
                    <a:pt x="6" y="106"/>
                  </a:cubicBezTo>
                  <a:cubicBezTo>
                    <a:pt x="10" y="134"/>
                    <a:pt x="15" y="170"/>
                    <a:pt x="19" y="209"/>
                  </a:cubicBezTo>
                  <a:cubicBezTo>
                    <a:pt x="20" y="220"/>
                    <a:pt x="21" y="232"/>
                    <a:pt x="22" y="243"/>
                  </a:cubicBezTo>
                  <a:cubicBezTo>
                    <a:pt x="25" y="292"/>
                    <a:pt x="19" y="329"/>
                    <a:pt x="14" y="366"/>
                  </a:cubicBezTo>
                  <a:close/>
                </a:path>
              </a:pathLst>
            </a:custGeom>
            <a:solidFill>
              <a:srgbClr val="6E3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šļíḋè">
              <a:extLst>
                <a:ext uri="{FF2B5EF4-FFF2-40B4-BE49-F238E27FC236}">
                  <a16:creationId xmlns:a16="http://schemas.microsoft.com/office/drawing/2014/main" id="{73B3762C-72CE-454A-A3B7-D72A48741D89}"/>
                </a:ext>
              </a:extLst>
            </p:cNvPr>
            <p:cNvSpPr/>
            <p:nvPr/>
          </p:nvSpPr>
          <p:spPr bwMode="auto">
            <a:xfrm>
              <a:off x="3794126" y="3124200"/>
              <a:ext cx="446088" cy="247650"/>
            </a:xfrm>
            <a:custGeom>
              <a:avLst/>
              <a:gdLst>
                <a:gd name="T0" fmla="*/ 3 w 145"/>
                <a:gd name="T1" fmla="*/ 81 h 81"/>
                <a:gd name="T2" fmla="*/ 3 w 145"/>
                <a:gd name="T3" fmla="*/ 81 h 81"/>
                <a:gd name="T4" fmla="*/ 105 w 145"/>
                <a:gd name="T5" fmla="*/ 41 h 81"/>
                <a:gd name="T6" fmla="*/ 145 w 145"/>
                <a:gd name="T7" fmla="*/ 4 h 81"/>
                <a:gd name="T8" fmla="*/ 144 w 145"/>
                <a:gd name="T9" fmla="*/ 1 h 81"/>
                <a:gd name="T10" fmla="*/ 141 w 145"/>
                <a:gd name="T11" fmla="*/ 1 h 81"/>
                <a:gd name="T12" fmla="*/ 102 w 145"/>
                <a:gd name="T13" fmla="*/ 38 h 81"/>
                <a:gd name="T14" fmla="*/ 2 w 145"/>
                <a:gd name="T15" fmla="*/ 77 h 81"/>
                <a:gd name="T16" fmla="*/ 0 w 145"/>
                <a:gd name="T17" fmla="*/ 79 h 81"/>
                <a:gd name="T18" fmla="*/ 3 w 145"/>
                <a:gd name="T1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81"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46" y="79"/>
                    <a:pt x="82" y="58"/>
                    <a:pt x="105" y="41"/>
                  </a:cubicBezTo>
                  <a:cubicBezTo>
                    <a:pt x="130" y="22"/>
                    <a:pt x="144" y="4"/>
                    <a:pt x="145" y="4"/>
                  </a:cubicBezTo>
                  <a:cubicBezTo>
                    <a:pt x="145" y="3"/>
                    <a:pt x="145" y="1"/>
                    <a:pt x="144" y="1"/>
                  </a:cubicBezTo>
                  <a:cubicBezTo>
                    <a:pt x="143" y="0"/>
                    <a:pt x="142" y="0"/>
                    <a:pt x="141" y="1"/>
                  </a:cubicBezTo>
                  <a:cubicBezTo>
                    <a:pt x="141" y="1"/>
                    <a:pt x="127" y="19"/>
                    <a:pt x="102" y="38"/>
                  </a:cubicBezTo>
                  <a:cubicBezTo>
                    <a:pt x="80" y="55"/>
                    <a:pt x="45" y="75"/>
                    <a:pt x="2" y="77"/>
                  </a:cubicBezTo>
                  <a:cubicBezTo>
                    <a:pt x="1" y="77"/>
                    <a:pt x="0" y="78"/>
                    <a:pt x="0" y="79"/>
                  </a:cubicBezTo>
                  <a:cubicBezTo>
                    <a:pt x="0" y="80"/>
                    <a:pt x="1" y="81"/>
                    <a:pt x="3" y="81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isļîḓé">
              <a:extLst>
                <a:ext uri="{FF2B5EF4-FFF2-40B4-BE49-F238E27FC236}">
                  <a16:creationId xmlns:a16="http://schemas.microsoft.com/office/drawing/2014/main" id="{A267F12B-8326-4106-9BC0-F546FABE2568}"/>
                </a:ext>
              </a:extLst>
            </p:cNvPr>
            <p:cNvSpPr/>
            <p:nvPr/>
          </p:nvSpPr>
          <p:spPr bwMode="auto">
            <a:xfrm>
              <a:off x="3908426" y="3322638"/>
              <a:ext cx="269875" cy="88900"/>
            </a:xfrm>
            <a:custGeom>
              <a:avLst/>
              <a:gdLst>
                <a:gd name="T0" fmla="*/ 11 w 88"/>
                <a:gd name="T1" fmla="*/ 29 h 29"/>
                <a:gd name="T2" fmla="*/ 87 w 88"/>
                <a:gd name="T3" fmla="*/ 4 h 29"/>
                <a:gd name="T4" fmla="*/ 88 w 88"/>
                <a:gd name="T5" fmla="*/ 1 h 29"/>
                <a:gd name="T6" fmla="*/ 85 w 88"/>
                <a:gd name="T7" fmla="*/ 1 h 29"/>
                <a:gd name="T8" fmla="*/ 2 w 88"/>
                <a:gd name="T9" fmla="*/ 25 h 29"/>
                <a:gd name="T10" fmla="*/ 0 w 88"/>
                <a:gd name="T11" fmla="*/ 27 h 29"/>
                <a:gd name="T12" fmla="*/ 2 w 88"/>
                <a:gd name="T13" fmla="*/ 29 h 29"/>
                <a:gd name="T14" fmla="*/ 11 w 8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9">
                  <a:moveTo>
                    <a:pt x="11" y="29"/>
                  </a:moveTo>
                  <a:cubicBezTo>
                    <a:pt x="49" y="28"/>
                    <a:pt x="85" y="5"/>
                    <a:pt x="87" y="4"/>
                  </a:cubicBezTo>
                  <a:cubicBezTo>
                    <a:pt x="88" y="4"/>
                    <a:pt x="88" y="2"/>
                    <a:pt x="88" y="1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84" y="1"/>
                    <a:pt x="41" y="27"/>
                    <a:pt x="2" y="25"/>
                  </a:cubicBezTo>
                  <a:cubicBezTo>
                    <a:pt x="1" y="25"/>
                    <a:pt x="0" y="25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5" y="29"/>
                    <a:pt x="8" y="29"/>
                    <a:pt x="11" y="29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iṡlíďè">
              <a:extLst>
                <a:ext uri="{FF2B5EF4-FFF2-40B4-BE49-F238E27FC236}">
                  <a16:creationId xmlns:a16="http://schemas.microsoft.com/office/drawing/2014/main" id="{9DFE71AC-99BE-4F8B-BB1F-8BBC6C99AD02}"/>
                </a:ext>
              </a:extLst>
            </p:cNvPr>
            <p:cNvSpPr/>
            <p:nvPr/>
          </p:nvSpPr>
          <p:spPr bwMode="auto">
            <a:xfrm>
              <a:off x="3794126" y="2547938"/>
              <a:ext cx="233363" cy="146050"/>
            </a:xfrm>
            <a:custGeom>
              <a:avLst/>
              <a:gdLst>
                <a:gd name="T0" fmla="*/ 74 w 76"/>
                <a:gd name="T1" fmla="*/ 48 h 48"/>
                <a:gd name="T2" fmla="*/ 76 w 76"/>
                <a:gd name="T3" fmla="*/ 46 h 48"/>
                <a:gd name="T4" fmla="*/ 74 w 76"/>
                <a:gd name="T5" fmla="*/ 44 h 48"/>
                <a:gd name="T6" fmla="*/ 4 w 76"/>
                <a:gd name="T7" fmla="*/ 2 h 48"/>
                <a:gd name="T8" fmla="*/ 1 w 76"/>
                <a:gd name="T9" fmla="*/ 1 h 48"/>
                <a:gd name="T10" fmla="*/ 0 w 76"/>
                <a:gd name="T11" fmla="*/ 4 h 48"/>
                <a:gd name="T12" fmla="*/ 73 w 76"/>
                <a:gd name="T13" fmla="*/ 48 h 48"/>
                <a:gd name="T14" fmla="*/ 74 w 76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48">
                  <a:moveTo>
                    <a:pt x="74" y="48"/>
                  </a:moveTo>
                  <a:cubicBezTo>
                    <a:pt x="75" y="48"/>
                    <a:pt x="76" y="47"/>
                    <a:pt x="76" y="46"/>
                  </a:cubicBezTo>
                  <a:cubicBezTo>
                    <a:pt x="76" y="45"/>
                    <a:pt x="75" y="44"/>
                    <a:pt x="74" y="44"/>
                  </a:cubicBezTo>
                  <a:cubicBezTo>
                    <a:pt x="21" y="36"/>
                    <a:pt x="4" y="2"/>
                    <a:pt x="4" y="2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" y="5"/>
                    <a:pt x="18" y="39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</a:path>
              </a:pathLst>
            </a:custGeom>
            <a:solidFill>
              <a:srgbClr val="4F03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ṧlîḓé">
              <a:extLst>
                <a:ext uri="{FF2B5EF4-FFF2-40B4-BE49-F238E27FC236}">
                  <a16:creationId xmlns:a16="http://schemas.microsoft.com/office/drawing/2014/main" id="{2B1D9AEE-B578-4B30-808F-FB934240D07A}"/>
                </a:ext>
              </a:extLst>
            </p:cNvPr>
            <p:cNvSpPr/>
            <p:nvPr/>
          </p:nvSpPr>
          <p:spPr bwMode="auto">
            <a:xfrm>
              <a:off x="3794126" y="2368550"/>
              <a:ext cx="396875" cy="242888"/>
            </a:xfrm>
            <a:custGeom>
              <a:avLst/>
              <a:gdLst>
                <a:gd name="T0" fmla="*/ 0 w 129"/>
                <a:gd name="T1" fmla="*/ 24 h 79"/>
                <a:gd name="T2" fmla="*/ 70 w 129"/>
                <a:gd name="T3" fmla="*/ 72 h 79"/>
                <a:gd name="T4" fmla="*/ 129 w 129"/>
                <a:gd name="T5" fmla="*/ 22 h 79"/>
                <a:gd name="T6" fmla="*/ 85 w 129"/>
                <a:gd name="T7" fmla="*/ 0 h 79"/>
                <a:gd name="T8" fmla="*/ 62 w 129"/>
                <a:gd name="T9" fmla="*/ 7 h 79"/>
                <a:gd name="T10" fmla="*/ 62 w 129"/>
                <a:gd name="T11" fmla="*/ 7 h 79"/>
                <a:gd name="T12" fmla="*/ 61 w 129"/>
                <a:gd name="T13" fmla="*/ 7 h 79"/>
                <a:gd name="T14" fmla="*/ 38 w 129"/>
                <a:gd name="T15" fmla="*/ 2 h 79"/>
                <a:gd name="T16" fmla="*/ 0 w 12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79">
                  <a:moveTo>
                    <a:pt x="0" y="24"/>
                  </a:moveTo>
                  <a:cubicBezTo>
                    <a:pt x="11" y="48"/>
                    <a:pt x="37" y="79"/>
                    <a:pt x="70" y="72"/>
                  </a:cubicBezTo>
                  <a:cubicBezTo>
                    <a:pt x="103" y="66"/>
                    <a:pt x="118" y="40"/>
                    <a:pt x="129" y="22"/>
                  </a:cubicBezTo>
                  <a:cubicBezTo>
                    <a:pt x="111" y="14"/>
                    <a:pt x="94" y="6"/>
                    <a:pt x="85" y="0"/>
                  </a:cubicBezTo>
                  <a:cubicBezTo>
                    <a:pt x="77" y="4"/>
                    <a:pt x="70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54" y="7"/>
                    <a:pt x="47" y="5"/>
                    <a:pt x="38" y="2"/>
                  </a:cubicBezTo>
                  <a:cubicBezTo>
                    <a:pt x="30" y="7"/>
                    <a:pt x="15" y="15"/>
                    <a:pt x="0" y="24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Sḻïdè">
              <a:extLst>
                <a:ext uri="{FF2B5EF4-FFF2-40B4-BE49-F238E27FC236}">
                  <a16:creationId xmlns:a16="http://schemas.microsoft.com/office/drawing/2014/main" id="{1AF6C0A7-F314-44D2-9BA0-6CA6843D92EF}"/>
                </a:ext>
              </a:extLst>
            </p:cNvPr>
            <p:cNvSpPr/>
            <p:nvPr/>
          </p:nvSpPr>
          <p:spPr bwMode="auto">
            <a:xfrm>
              <a:off x="3862388" y="2387600"/>
              <a:ext cx="252413" cy="111125"/>
            </a:xfrm>
            <a:custGeom>
              <a:avLst/>
              <a:gdLst>
                <a:gd name="T0" fmla="*/ 42 w 82"/>
                <a:gd name="T1" fmla="*/ 35 h 36"/>
                <a:gd name="T2" fmla="*/ 0 w 82"/>
                <a:gd name="T3" fmla="*/ 3 h 36"/>
                <a:gd name="T4" fmla="*/ 2 w 82"/>
                <a:gd name="T5" fmla="*/ 1 h 36"/>
                <a:gd name="T6" fmla="*/ 4 w 82"/>
                <a:gd name="T7" fmla="*/ 2 h 36"/>
                <a:gd name="T8" fmla="*/ 41 w 82"/>
                <a:gd name="T9" fmla="*/ 31 h 36"/>
                <a:gd name="T10" fmla="*/ 78 w 82"/>
                <a:gd name="T11" fmla="*/ 2 h 36"/>
                <a:gd name="T12" fmla="*/ 80 w 82"/>
                <a:gd name="T13" fmla="*/ 0 h 36"/>
                <a:gd name="T14" fmla="*/ 82 w 82"/>
                <a:gd name="T15" fmla="*/ 3 h 36"/>
                <a:gd name="T16" fmla="*/ 42 w 82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6">
                  <a:moveTo>
                    <a:pt x="42" y="35"/>
                  </a:moveTo>
                  <a:cubicBezTo>
                    <a:pt x="7" y="3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4"/>
                    <a:pt x="11" y="32"/>
                    <a:pt x="41" y="31"/>
                  </a:cubicBezTo>
                  <a:cubicBezTo>
                    <a:pt x="72" y="30"/>
                    <a:pt x="78" y="3"/>
                    <a:pt x="78" y="2"/>
                  </a:cubicBezTo>
                  <a:cubicBezTo>
                    <a:pt x="78" y="1"/>
                    <a:pt x="79" y="0"/>
                    <a:pt x="80" y="0"/>
                  </a:cubicBezTo>
                  <a:cubicBezTo>
                    <a:pt x="81" y="1"/>
                    <a:pt x="82" y="2"/>
                    <a:pt x="82" y="3"/>
                  </a:cubicBezTo>
                  <a:cubicBezTo>
                    <a:pt x="82" y="3"/>
                    <a:pt x="76" y="34"/>
                    <a:pt x="42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s1íḍe">
              <a:extLst>
                <a:ext uri="{FF2B5EF4-FFF2-40B4-BE49-F238E27FC236}">
                  <a16:creationId xmlns:a16="http://schemas.microsoft.com/office/drawing/2014/main" id="{A7EA1395-A786-43E4-B07F-3D0CCB43201A}"/>
                </a:ext>
              </a:extLst>
            </p:cNvPr>
            <p:cNvSpPr/>
            <p:nvPr/>
          </p:nvSpPr>
          <p:spPr bwMode="auto">
            <a:xfrm>
              <a:off x="3981451" y="23939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ïṡ1íḋè">
              <a:extLst>
                <a:ext uri="{FF2B5EF4-FFF2-40B4-BE49-F238E27FC236}">
                  <a16:creationId xmlns:a16="http://schemas.microsoft.com/office/drawing/2014/main" id="{CCB977E4-ABBA-40A3-9EFD-D6DABE3BBF63}"/>
                </a:ext>
              </a:extLst>
            </p:cNvPr>
            <p:cNvSpPr/>
            <p:nvPr/>
          </p:nvSpPr>
          <p:spPr bwMode="auto">
            <a:xfrm>
              <a:off x="3697288" y="1870075"/>
              <a:ext cx="595313" cy="523875"/>
            </a:xfrm>
            <a:custGeom>
              <a:avLst/>
              <a:gdLst>
                <a:gd name="T0" fmla="*/ 34 w 194"/>
                <a:gd name="T1" fmla="*/ 0 h 171"/>
                <a:gd name="T2" fmla="*/ 6 w 194"/>
                <a:gd name="T3" fmla="*/ 87 h 171"/>
                <a:gd name="T4" fmla="*/ 50 w 194"/>
                <a:gd name="T5" fmla="*/ 165 h 171"/>
                <a:gd name="T6" fmla="*/ 172 w 194"/>
                <a:gd name="T7" fmla="*/ 144 h 171"/>
                <a:gd name="T8" fmla="*/ 34 w 194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71">
                  <a:moveTo>
                    <a:pt x="34" y="0"/>
                  </a:moveTo>
                  <a:cubicBezTo>
                    <a:pt x="34" y="0"/>
                    <a:pt x="11" y="46"/>
                    <a:pt x="6" y="87"/>
                  </a:cubicBezTo>
                  <a:cubicBezTo>
                    <a:pt x="0" y="134"/>
                    <a:pt x="13" y="169"/>
                    <a:pt x="50" y="165"/>
                  </a:cubicBezTo>
                  <a:cubicBezTo>
                    <a:pt x="86" y="162"/>
                    <a:pt x="152" y="171"/>
                    <a:pt x="172" y="144"/>
                  </a:cubicBezTo>
                  <a:cubicBezTo>
                    <a:pt x="194" y="11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îšlîḍè">
              <a:extLst>
                <a:ext uri="{FF2B5EF4-FFF2-40B4-BE49-F238E27FC236}">
                  <a16:creationId xmlns:a16="http://schemas.microsoft.com/office/drawing/2014/main" id="{39B3E783-A7A9-43AA-AA7B-6958701E931D}"/>
                </a:ext>
              </a:extLst>
            </p:cNvPr>
            <p:cNvSpPr/>
            <p:nvPr/>
          </p:nvSpPr>
          <p:spPr bwMode="auto">
            <a:xfrm>
              <a:off x="4129088" y="2035175"/>
              <a:ext cx="85725" cy="168275"/>
            </a:xfrm>
            <a:custGeom>
              <a:avLst/>
              <a:gdLst>
                <a:gd name="T0" fmla="*/ 3 w 28"/>
                <a:gd name="T1" fmla="*/ 14 h 55"/>
                <a:gd name="T2" fmla="*/ 20 w 28"/>
                <a:gd name="T3" fmla="*/ 11 h 55"/>
                <a:gd name="T4" fmla="*/ 0 w 28"/>
                <a:gd name="T5" fmla="*/ 48 h 55"/>
                <a:gd name="T6" fmla="*/ 3 w 28"/>
                <a:gd name="T7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5">
                  <a:moveTo>
                    <a:pt x="3" y="14"/>
                  </a:moveTo>
                  <a:cubicBezTo>
                    <a:pt x="3" y="14"/>
                    <a:pt x="12" y="0"/>
                    <a:pt x="20" y="11"/>
                  </a:cubicBezTo>
                  <a:cubicBezTo>
                    <a:pt x="28" y="22"/>
                    <a:pt x="19" y="55"/>
                    <a:pt x="0" y="48"/>
                  </a:cubicBezTo>
                  <a:lnTo>
                    <a:pt x="3" y="14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ṩḷîďê">
              <a:extLst>
                <a:ext uri="{FF2B5EF4-FFF2-40B4-BE49-F238E27FC236}">
                  <a16:creationId xmlns:a16="http://schemas.microsoft.com/office/drawing/2014/main" id="{774D4CE5-9201-4089-97D8-7F5F8054057F}"/>
                </a:ext>
              </a:extLst>
            </p:cNvPr>
            <p:cNvSpPr/>
            <p:nvPr/>
          </p:nvSpPr>
          <p:spPr bwMode="auto">
            <a:xfrm>
              <a:off x="4135438" y="2090738"/>
              <a:ext cx="52388" cy="60325"/>
            </a:xfrm>
            <a:custGeom>
              <a:avLst/>
              <a:gdLst>
                <a:gd name="T0" fmla="*/ 2 w 17"/>
                <a:gd name="T1" fmla="*/ 20 h 20"/>
                <a:gd name="T2" fmla="*/ 3 w 17"/>
                <a:gd name="T3" fmla="*/ 18 h 20"/>
                <a:gd name="T4" fmla="*/ 16 w 17"/>
                <a:gd name="T5" fmla="*/ 4 h 20"/>
                <a:gd name="T6" fmla="*/ 17 w 17"/>
                <a:gd name="T7" fmla="*/ 2 h 20"/>
                <a:gd name="T8" fmla="*/ 15 w 17"/>
                <a:gd name="T9" fmla="*/ 1 h 20"/>
                <a:gd name="T10" fmla="*/ 0 w 17"/>
                <a:gd name="T11" fmla="*/ 18 h 20"/>
                <a:gd name="T12" fmla="*/ 1 w 17"/>
                <a:gd name="T13" fmla="*/ 20 h 20"/>
                <a:gd name="T14" fmla="*/ 2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2" y="20"/>
                  </a:moveTo>
                  <a:cubicBezTo>
                    <a:pt x="2" y="20"/>
                    <a:pt x="3" y="19"/>
                    <a:pt x="3" y="18"/>
                  </a:cubicBezTo>
                  <a:cubicBezTo>
                    <a:pt x="6" y="8"/>
                    <a:pt x="16" y="4"/>
                    <a:pt x="16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6" y="0"/>
                    <a:pt x="15" y="1"/>
                  </a:cubicBezTo>
                  <a:cubicBezTo>
                    <a:pt x="14" y="1"/>
                    <a:pt x="3" y="6"/>
                    <a:pt x="0" y="18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ṩ1ïḍè">
              <a:extLst>
                <a:ext uri="{FF2B5EF4-FFF2-40B4-BE49-F238E27FC236}">
                  <a16:creationId xmlns:a16="http://schemas.microsoft.com/office/drawing/2014/main" id="{431EB4E8-DA4B-4C5A-9BAF-45359A078321}"/>
                </a:ext>
              </a:extLst>
            </p:cNvPr>
            <p:cNvSpPr/>
            <p:nvPr/>
          </p:nvSpPr>
          <p:spPr bwMode="auto">
            <a:xfrm>
              <a:off x="4151313" y="2111375"/>
              <a:ext cx="26988" cy="22225"/>
            </a:xfrm>
            <a:custGeom>
              <a:avLst/>
              <a:gdLst>
                <a:gd name="T0" fmla="*/ 7 w 9"/>
                <a:gd name="T1" fmla="*/ 7 h 7"/>
                <a:gd name="T2" fmla="*/ 8 w 9"/>
                <a:gd name="T3" fmla="*/ 7 h 7"/>
                <a:gd name="T4" fmla="*/ 8 w 9"/>
                <a:gd name="T5" fmla="*/ 5 h 7"/>
                <a:gd name="T6" fmla="*/ 2 w 9"/>
                <a:gd name="T7" fmla="*/ 0 h 7"/>
                <a:gd name="T8" fmla="*/ 0 w 9"/>
                <a:gd name="T9" fmla="*/ 1 h 7"/>
                <a:gd name="T10" fmla="*/ 1 w 9"/>
                <a:gd name="T11" fmla="*/ 3 h 7"/>
                <a:gd name="T12" fmla="*/ 6 w 9"/>
                <a:gd name="T13" fmla="*/ 6 h 7"/>
                <a:gd name="T14" fmla="*/ 7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7" y="7"/>
                    <a:pt x="8" y="7"/>
                    <a:pt x="8" y="7"/>
                  </a:cubicBezTo>
                  <a:cubicBezTo>
                    <a:pt x="9" y="6"/>
                    <a:pt x="9" y="5"/>
                    <a:pt x="8" y="5"/>
                  </a:cubicBezTo>
                  <a:cubicBezTo>
                    <a:pt x="8" y="5"/>
                    <a:pt x="6" y="2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4"/>
                    <a:pt x="6" y="6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íṡ1iḍé">
              <a:extLst>
                <a:ext uri="{FF2B5EF4-FFF2-40B4-BE49-F238E27FC236}">
                  <a16:creationId xmlns:a16="http://schemas.microsoft.com/office/drawing/2014/main" id="{35BD332C-5039-46AC-8B9E-C76C78E6F030}"/>
                </a:ext>
              </a:extLst>
            </p:cNvPr>
            <p:cNvSpPr/>
            <p:nvPr/>
          </p:nvSpPr>
          <p:spPr bwMode="auto">
            <a:xfrm>
              <a:off x="3743326" y="2047875"/>
              <a:ext cx="92075" cy="171450"/>
            </a:xfrm>
            <a:custGeom>
              <a:avLst/>
              <a:gdLst>
                <a:gd name="T0" fmla="*/ 25 w 30"/>
                <a:gd name="T1" fmla="*/ 13 h 56"/>
                <a:gd name="T2" fmla="*/ 7 w 30"/>
                <a:gd name="T3" fmla="*/ 12 h 56"/>
                <a:gd name="T4" fmla="*/ 30 w 30"/>
                <a:gd name="T5" fmla="*/ 47 h 56"/>
                <a:gd name="T6" fmla="*/ 25 w 30"/>
                <a:gd name="T7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6">
                  <a:moveTo>
                    <a:pt x="25" y="13"/>
                  </a:moveTo>
                  <a:cubicBezTo>
                    <a:pt x="25" y="13"/>
                    <a:pt x="14" y="0"/>
                    <a:pt x="7" y="12"/>
                  </a:cubicBezTo>
                  <a:cubicBezTo>
                    <a:pt x="0" y="23"/>
                    <a:pt x="12" y="56"/>
                    <a:pt x="30" y="47"/>
                  </a:cubicBezTo>
                  <a:lnTo>
                    <a:pt x="25" y="13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šḻiḑé">
              <a:extLst>
                <a:ext uri="{FF2B5EF4-FFF2-40B4-BE49-F238E27FC236}">
                  <a16:creationId xmlns:a16="http://schemas.microsoft.com/office/drawing/2014/main" id="{DEC0CE96-3E5A-4931-8091-968338495C67}"/>
                </a:ext>
              </a:extLst>
            </p:cNvPr>
            <p:cNvSpPr/>
            <p:nvPr/>
          </p:nvSpPr>
          <p:spPr bwMode="auto">
            <a:xfrm>
              <a:off x="3770313" y="2105025"/>
              <a:ext cx="55563" cy="55563"/>
            </a:xfrm>
            <a:custGeom>
              <a:avLst/>
              <a:gdLst>
                <a:gd name="T0" fmla="*/ 16 w 18"/>
                <a:gd name="T1" fmla="*/ 18 h 18"/>
                <a:gd name="T2" fmla="*/ 15 w 18"/>
                <a:gd name="T3" fmla="*/ 17 h 18"/>
                <a:gd name="T4" fmla="*/ 1 w 18"/>
                <a:gd name="T5" fmla="*/ 3 h 18"/>
                <a:gd name="T6" fmla="*/ 0 w 18"/>
                <a:gd name="T7" fmla="*/ 1 h 18"/>
                <a:gd name="T8" fmla="*/ 2 w 18"/>
                <a:gd name="T9" fmla="*/ 0 h 18"/>
                <a:gd name="T10" fmla="*/ 18 w 18"/>
                <a:gd name="T11" fmla="*/ 16 h 18"/>
                <a:gd name="T12" fmla="*/ 17 w 18"/>
                <a:gd name="T13" fmla="*/ 18 h 18"/>
                <a:gd name="T14" fmla="*/ 16 w 18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6" y="18"/>
                  </a:moveTo>
                  <a:cubicBezTo>
                    <a:pt x="16" y="18"/>
                    <a:pt x="15" y="18"/>
                    <a:pt x="15" y="17"/>
                  </a:cubicBezTo>
                  <a:cubicBezTo>
                    <a:pt x="12" y="7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14" y="4"/>
                    <a:pt x="18" y="16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iṣļïdê">
              <a:extLst>
                <a:ext uri="{FF2B5EF4-FFF2-40B4-BE49-F238E27FC236}">
                  <a16:creationId xmlns:a16="http://schemas.microsoft.com/office/drawing/2014/main" id="{AE24DAB3-62B8-4E34-A756-6E58A4914B17}"/>
                </a:ext>
              </a:extLst>
            </p:cNvPr>
            <p:cNvSpPr/>
            <p:nvPr/>
          </p:nvSpPr>
          <p:spPr bwMode="auto">
            <a:xfrm>
              <a:off x="3783013" y="2124075"/>
              <a:ext cx="23813" cy="20638"/>
            </a:xfrm>
            <a:custGeom>
              <a:avLst/>
              <a:gdLst>
                <a:gd name="T0" fmla="*/ 2 w 8"/>
                <a:gd name="T1" fmla="*/ 7 h 7"/>
                <a:gd name="T2" fmla="*/ 1 w 8"/>
                <a:gd name="T3" fmla="*/ 7 h 7"/>
                <a:gd name="T4" fmla="*/ 0 w 8"/>
                <a:gd name="T5" fmla="*/ 5 h 7"/>
                <a:gd name="T6" fmla="*/ 6 w 8"/>
                <a:gd name="T7" fmla="*/ 0 h 7"/>
                <a:gd name="T8" fmla="*/ 8 w 8"/>
                <a:gd name="T9" fmla="*/ 1 h 7"/>
                <a:gd name="T10" fmla="*/ 7 w 8"/>
                <a:gd name="T11" fmla="*/ 3 h 7"/>
                <a:gd name="T12" fmla="*/ 3 w 8"/>
                <a:gd name="T13" fmla="*/ 6 h 7"/>
                <a:gd name="T14" fmla="*/ 2 w 8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2" y="2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4" y="4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E47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íṩḷîḑé">
              <a:extLst>
                <a:ext uri="{FF2B5EF4-FFF2-40B4-BE49-F238E27FC236}">
                  <a16:creationId xmlns:a16="http://schemas.microsoft.com/office/drawing/2014/main" id="{4C950C29-61DD-491E-92EB-2254C7F3D9B3}"/>
                </a:ext>
              </a:extLst>
            </p:cNvPr>
            <p:cNvSpPr/>
            <p:nvPr/>
          </p:nvSpPr>
          <p:spPr bwMode="auto">
            <a:xfrm>
              <a:off x="3908426" y="2274888"/>
              <a:ext cx="150813" cy="155575"/>
            </a:xfrm>
            <a:custGeom>
              <a:avLst/>
              <a:gdLst>
                <a:gd name="T0" fmla="*/ 0 w 49"/>
                <a:gd name="T1" fmla="*/ 0 h 51"/>
                <a:gd name="T2" fmla="*/ 1 w 49"/>
                <a:gd name="T3" fmla="*/ 33 h 51"/>
                <a:gd name="T4" fmla="*/ 24 w 49"/>
                <a:gd name="T5" fmla="*/ 50 h 51"/>
                <a:gd name="T6" fmla="*/ 49 w 49"/>
                <a:gd name="T7" fmla="*/ 35 h 51"/>
                <a:gd name="T8" fmla="*/ 48 w 49"/>
                <a:gd name="T9" fmla="*/ 1 h 51"/>
                <a:gd name="T10" fmla="*/ 0 w 49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1">
                  <a:moveTo>
                    <a:pt x="0" y="0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1" y="49"/>
                    <a:pt x="24" y="50"/>
                  </a:cubicBezTo>
                  <a:cubicBezTo>
                    <a:pt x="38" y="51"/>
                    <a:pt x="49" y="35"/>
                    <a:pt x="49" y="35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ṣliḑê">
              <a:extLst>
                <a:ext uri="{FF2B5EF4-FFF2-40B4-BE49-F238E27FC236}">
                  <a16:creationId xmlns:a16="http://schemas.microsoft.com/office/drawing/2014/main" id="{D0D39599-C03E-4725-9CA7-47E1DE99D34B}"/>
                </a:ext>
              </a:extLst>
            </p:cNvPr>
            <p:cNvSpPr/>
            <p:nvPr/>
          </p:nvSpPr>
          <p:spPr bwMode="auto">
            <a:xfrm>
              <a:off x="3908426" y="2274888"/>
              <a:ext cx="147638" cy="82550"/>
            </a:xfrm>
            <a:custGeom>
              <a:avLst/>
              <a:gdLst>
                <a:gd name="T0" fmla="*/ 0 w 48"/>
                <a:gd name="T1" fmla="*/ 0 h 27"/>
                <a:gd name="T2" fmla="*/ 0 w 48"/>
                <a:gd name="T3" fmla="*/ 15 h 27"/>
                <a:gd name="T4" fmla="*/ 48 w 48"/>
                <a:gd name="T5" fmla="*/ 23 h 27"/>
                <a:gd name="T6" fmla="*/ 48 w 48"/>
                <a:gd name="T7" fmla="*/ 1 h 27"/>
                <a:gd name="T8" fmla="*/ 0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9" y="24"/>
                    <a:pt x="25" y="27"/>
                    <a:pt x="48" y="23"/>
                  </a:cubicBezTo>
                  <a:cubicBezTo>
                    <a:pt x="48" y="1"/>
                    <a:pt x="48" y="1"/>
                    <a:pt x="48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işḻïdê">
              <a:extLst>
                <a:ext uri="{FF2B5EF4-FFF2-40B4-BE49-F238E27FC236}">
                  <a16:creationId xmlns:a16="http://schemas.microsoft.com/office/drawing/2014/main" id="{8C48C3C7-2A7E-49D7-9ADB-4311AC10F0AC}"/>
                </a:ext>
              </a:extLst>
            </p:cNvPr>
            <p:cNvSpPr/>
            <p:nvPr/>
          </p:nvSpPr>
          <p:spPr bwMode="auto">
            <a:xfrm>
              <a:off x="3789363" y="1870075"/>
              <a:ext cx="368300" cy="501650"/>
            </a:xfrm>
            <a:custGeom>
              <a:avLst/>
              <a:gdLst>
                <a:gd name="T0" fmla="*/ 2 w 120"/>
                <a:gd name="T1" fmla="*/ 49 h 164"/>
                <a:gd name="T2" fmla="*/ 7 w 120"/>
                <a:gd name="T3" fmla="*/ 90 h 164"/>
                <a:gd name="T4" fmla="*/ 10 w 120"/>
                <a:gd name="T5" fmla="*/ 99 h 164"/>
                <a:gd name="T6" fmla="*/ 83 w 120"/>
                <a:gd name="T7" fmla="*/ 145 h 164"/>
                <a:gd name="T8" fmla="*/ 117 w 120"/>
                <a:gd name="T9" fmla="*/ 88 h 164"/>
                <a:gd name="T10" fmla="*/ 119 w 120"/>
                <a:gd name="T11" fmla="*/ 44 h 164"/>
                <a:gd name="T12" fmla="*/ 101 w 120"/>
                <a:gd name="T13" fmla="*/ 15 h 164"/>
                <a:gd name="T14" fmla="*/ 22 w 120"/>
                <a:gd name="T15" fmla="*/ 15 h 164"/>
                <a:gd name="T16" fmla="*/ 2 w 120"/>
                <a:gd name="T17" fmla="*/ 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4">
                  <a:moveTo>
                    <a:pt x="2" y="49"/>
                  </a:moveTo>
                  <a:cubicBezTo>
                    <a:pt x="3" y="62"/>
                    <a:pt x="4" y="78"/>
                    <a:pt x="7" y="90"/>
                  </a:cubicBezTo>
                  <a:cubicBezTo>
                    <a:pt x="8" y="94"/>
                    <a:pt x="9" y="97"/>
                    <a:pt x="10" y="99"/>
                  </a:cubicBezTo>
                  <a:cubicBezTo>
                    <a:pt x="17" y="123"/>
                    <a:pt x="36" y="164"/>
                    <a:pt x="83" y="145"/>
                  </a:cubicBezTo>
                  <a:cubicBezTo>
                    <a:pt x="104" y="137"/>
                    <a:pt x="114" y="113"/>
                    <a:pt x="117" y="88"/>
                  </a:cubicBezTo>
                  <a:cubicBezTo>
                    <a:pt x="120" y="72"/>
                    <a:pt x="119" y="55"/>
                    <a:pt x="119" y="44"/>
                  </a:cubicBezTo>
                  <a:cubicBezTo>
                    <a:pt x="118" y="32"/>
                    <a:pt x="111" y="21"/>
                    <a:pt x="101" y="15"/>
                  </a:cubicBezTo>
                  <a:cubicBezTo>
                    <a:pt x="72" y="0"/>
                    <a:pt x="42" y="7"/>
                    <a:pt x="22" y="15"/>
                  </a:cubicBezTo>
                  <a:cubicBezTo>
                    <a:pt x="9" y="21"/>
                    <a:pt x="0" y="35"/>
                    <a:pt x="2" y="4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ṡľîďè">
              <a:extLst>
                <a:ext uri="{FF2B5EF4-FFF2-40B4-BE49-F238E27FC236}">
                  <a16:creationId xmlns:a16="http://schemas.microsoft.com/office/drawing/2014/main" id="{DE4F790B-51B7-4326-A493-ED57EFDB54E7}"/>
                </a:ext>
              </a:extLst>
            </p:cNvPr>
            <p:cNvSpPr/>
            <p:nvPr/>
          </p:nvSpPr>
          <p:spPr bwMode="auto">
            <a:xfrm>
              <a:off x="4043363" y="2065338"/>
              <a:ext cx="25400" cy="39688"/>
            </a:xfrm>
            <a:custGeom>
              <a:avLst/>
              <a:gdLst>
                <a:gd name="T0" fmla="*/ 0 w 8"/>
                <a:gd name="T1" fmla="*/ 7 h 13"/>
                <a:gd name="T2" fmla="*/ 4 w 8"/>
                <a:gd name="T3" fmla="*/ 13 h 13"/>
                <a:gd name="T4" fmla="*/ 8 w 8"/>
                <a:gd name="T5" fmla="*/ 7 h 13"/>
                <a:gd name="T6" fmla="*/ 4 w 8"/>
                <a:gd name="T7" fmla="*/ 1 h 13"/>
                <a:gd name="T8" fmla="*/ 0 w 8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7"/>
                  </a:moveTo>
                  <a:cubicBezTo>
                    <a:pt x="0" y="10"/>
                    <a:pt x="2" y="13"/>
                    <a:pt x="4" y="13"/>
                  </a:cubicBezTo>
                  <a:cubicBezTo>
                    <a:pt x="6" y="13"/>
                    <a:pt x="8" y="10"/>
                    <a:pt x="8" y="7"/>
                  </a:cubicBezTo>
                  <a:cubicBezTo>
                    <a:pt x="8" y="3"/>
                    <a:pt x="6" y="0"/>
                    <a:pt x="4" y="1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ísḻíḍè">
              <a:extLst>
                <a:ext uri="{FF2B5EF4-FFF2-40B4-BE49-F238E27FC236}">
                  <a16:creationId xmlns:a16="http://schemas.microsoft.com/office/drawing/2014/main" id="{12A1F037-36EC-4036-9FD8-E5251FAB35F5}"/>
                </a:ext>
              </a:extLst>
            </p:cNvPr>
            <p:cNvSpPr/>
            <p:nvPr/>
          </p:nvSpPr>
          <p:spPr bwMode="auto">
            <a:xfrm>
              <a:off x="3889376" y="2071688"/>
              <a:ext cx="28575" cy="39688"/>
            </a:xfrm>
            <a:custGeom>
              <a:avLst/>
              <a:gdLst>
                <a:gd name="T0" fmla="*/ 0 w 9"/>
                <a:gd name="T1" fmla="*/ 7 h 13"/>
                <a:gd name="T2" fmla="*/ 5 w 9"/>
                <a:gd name="T3" fmla="*/ 13 h 13"/>
                <a:gd name="T4" fmla="*/ 8 w 9"/>
                <a:gd name="T5" fmla="*/ 6 h 13"/>
                <a:gd name="T6" fmla="*/ 4 w 9"/>
                <a:gd name="T7" fmla="*/ 0 h 13"/>
                <a:gd name="T8" fmla="*/ 0 w 9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0" y="7"/>
                  </a:moveTo>
                  <a:cubicBezTo>
                    <a:pt x="0" y="10"/>
                    <a:pt x="2" y="13"/>
                    <a:pt x="5" y="13"/>
                  </a:cubicBezTo>
                  <a:cubicBezTo>
                    <a:pt x="7" y="13"/>
                    <a:pt x="9" y="10"/>
                    <a:pt x="8" y="6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íṧľiḓe">
              <a:extLst>
                <a:ext uri="{FF2B5EF4-FFF2-40B4-BE49-F238E27FC236}">
                  <a16:creationId xmlns:a16="http://schemas.microsoft.com/office/drawing/2014/main" id="{F4F2DF97-EE21-465E-BBB6-52D89865CBF1}"/>
                </a:ext>
              </a:extLst>
            </p:cNvPr>
            <p:cNvSpPr/>
            <p:nvPr/>
          </p:nvSpPr>
          <p:spPr bwMode="auto">
            <a:xfrm>
              <a:off x="4016376" y="2022475"/>
              <a:ext cx="82550" cy="25400"/>
            </a:xfrm>
            <a:custGeom>
              <a:avLst/>
              <a:gdLst>
                <a:gd name="T0" fmla="*/ 20 w 27"/>
                <a:gd name="T1" fmla="*/ 2 h 8"/>
                <a:gd name="T2" fmla="*/ 3 w 27"/>
                <a:gd name="T3" fmla="*/ 0 h 8"/>
                <a:gd name="T4" fmla="*/ 0 w 27"/>
                <a:gd name="T5" fmla="*/ 3 h 8"/>
                <a:gd name="T6" fmla="*/ 0 w 27"/>
                <a:gd name="T7" fmla="*/ 3 h 8"/>
                <a:gd name="T8" fmla="*/ 3 w 27"/>
                <a:gd name="T9" fmla="*/ 6 h 8"/>
                <a:gd name="T10" fmla="*/ 27 w 27"/>
                <a:gd name="T11" fmla="*/ 8 h 8"/>
                <a:gd name="T12" fmla="*/ 26 w 27"/>
                <a:gd name="T13" fmla="*/ 5 h 8"/>
                <a:gd name="T14" fmla="*/ 20 w 27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">
                  <a:moveTo>
                    <a:pt x="20" y="2"/>
                  </a:moveTo>
                  <a:cubicBezTo>
                    <a:pt x="17" y="1"/>
                    <a:pt x="10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8" y="5"/>
                    <a:pt x="21" y="6"/>
                    <a:pt x="27" y="8"/>
                  </a:cubicBezTo>
                  <a:cubicBezTo>
                    <a:pt x="27" y="7"/>
                    <a:pt x="26" y="6"/>
                    <a:pt x="26" y="5"/>
                  </a:cubicBezTo>
                  <a:cubicBezTo>
                    <a:pt x="24" y="3"/>
                    <a:pt x="22" y="2"/>
                    <a:pt x="20" y="2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îṧḷíḑê">
              <a:extLst>
                <a:ext uri="{FF2B5EF4-FFF2-40B4-BE49-F238E27FC236}">
                  <a16:creationId xmlns:a16="http://schemas.microsoft.com/office/drawing/2014/main" id="{FCE72700-0EEE-4D2E-BE2E-531F11481FC3}"/>
                </a:ext>
              </a:extLst>
            </p:cNvPr>
            <p:cNvSpPr/>
            <p:nvPr/>
          </p:nvSpPr>
          <p:spPr bwMode="auto">
            <a:xfrm>
              <a:off x="3859213" y="2025650"/>
              <a:ext cx="82550" cy="30163"/>
            </a:xfrm>
            <a:custGeom>
              <a:avLst/>
              <a:gdLst>
                <a:gd name="T0" fmla="*/ 6 w 27"/>
                <a:gd name="T1" fmla="*/ 3 h 10"/>
                <a:gd name="T2" fmla="*/ 24 w 27"/>
                <a:gd name="T3" fmla="*/ 0 h 10"/>
                <a:gd name="T4" fmla="*/ 27 w 27"/>
                <a:gd name="T5" fmla="*/ 3 h 10"/>
                <a:gd name="T6" fmla="*/ 27 w 27"/>
                <a:gd name="T7" fmla="*/ 3 h 10"/>
                <a:gd name="T8" fmla="*/ 24 w 27"/>
                <a:gd name="T9" fmla="*/ 6 h 10"/>
                <a:gd name="T10" fmla="*/ 0 w 27"/>
                <a:gd name="T11" fmla="*/ 10 h 10"/>
                <a:gd name="T12" fmla="*/ 1 w 27"/>
                <a:gd name="T13" fmla="*/ 6 h 10"/>
                <a:gd name="T14" fmla="*/ 6 w 2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0">
                  <a:moveTo>
                    <a:pt x="6" y="3"/>
                  </a:moveTo>
                  <a:cubicBezTo>
                    <a:pt x="10" y="2"/>
                    <a:pt x="16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5"/>
                    <a:pt x="25" y="6"/>
                    <a:pt x="24" y="6"/>
                  </a:cubicBezTo>
                  <a:cubicBezTo>
                    <a:pt x="19" y="6"/>
                    <a:pt x="6" y="7"/>
                    <a:pt x="0" y="10"/>
                  </a:cubicBezTo>
                  <a:cubicBezTo>
                    <a:pt x="0" y="9"/>
                    <a:pt x="1" y="7"/>
                    <a:pt x="1" y="6"/>
                  </a:cubicBezTo>
                  <a:cubicBezTo>
                    <a:pt x="3" y="5"/>
                    <a:pt x="4" y="4"/>
                    <a:pt x="6" y="3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íṩľïdé">
              <a:extLst>
                <a:ext uri="{FF2B5EF4-FFF2-40B4-BE49-F238E27FC236}">
                  <a16:creationId xmlns:a16="http://schemas.microsoft.com/office/drawing/2014/main" id="{D6C112AA-2B85-487C-A17F-D77BF293E0AB}"/>
                </a:ext>
              </a:extLst>
            </p:cNvPr>
            <p:cNvSpPr/>
            <p:nvPr/>
          </p:nvSpPr>
          <p:spPr bwMode="auto">
            <a:xfrm>
              <a:off x="3957638" y="2084388"/>
              <a:ext cx="39688" cy="95250"/>
            </a:xfrm>
            <a:custGeom>
              <a:avLst/>
              <a:gdLst>
                <a:gd name="T0" fmla="*/ 7 w 13"/>
                <a:gd name="T1" fmla="*/ 31 h 31"/>
                <a:gd name="T2" fmla="*/ 10 w 13"/>
                <a:gd name="T3" fmla="*/ 30 h 31"/>
                <a:gd name="T4" fmla="*/ 13 w 13"/>
                <a:gd name="T5" fmla="*/ 26 h 31"/>
                <a:gd name="T6" fmla="*/ 11 w 13"/>
                <a:gd name="T7" fmla="*/ 1 h 31"/>
                <a:gd name="T8" fmla="*/ 9 w 13"/>
                <a:gd name="T9" fmla="*/ 0 h 31"/>
                <a:gd name="T10" fmla="*/ 8 w 13"/>
                <a:gd name="T11" fmla="*/ 2 h 31"/>
                <a:gd name="T12" fmla="*/ 10 w 13"/>
                <a:gd name="T13" fmla="*/ 26 h 31"/>
                <a:gd name="T14" fmla="*/ 9 w 13"/>
                <a:gd name="T15" fmla="*/ 27 h 31"/>
                <a:gd name="T16" fmla="*/ 3 w 13"/>
                <a:gd name="T17" fmla="*/ 27 h 31"/>
                <a:gd name="T18" fmla="*/ 1 w 13"/>
                <a:gd name="T19" fmla="*/ 28 h 31"/>
                <a:gd name="T20" fmla="*/ 1 w 13"/>
                <a:gd name="T21" fmla="*/ 30 h 31"/>
                <a:gd name="T22" fmla="*/ 7 w 13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31">
                  <a:moveTo>
                    <a:pt x="7" y="31"/>
                  </a:moveTo>
                  <a:cubicBezTo>
                    <a:pt x="8" y="30"/>
                    <a:pt x="10" y="30"/>
                    <a:pt x="10" y="30"/>
                  </a:cubicBezTo>
                  <a:cubicBezTo>
                    <a:pt x="11" y="29"/>
                    <a:pt x="12" y="28"/>
                    <a:pt x="13" y="26"/>
                  </a:cubicBezTo>
                  <a:cubicBezTo>
                    <a:pt x="13" y="20"/>
                    <a:pt x="11" y="2"/>
                    <a:pt x="11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10" y="20"/>
                    <a:pt x="10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7" y="28"/>
                    <a:pt x="4" y="27"/>
                    <a:pt x="3" y="27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0" y="28"/>
                    <a:pt x="1" y="29"/>
                    <a:pt x="1" y="30"/>
                  </a:cubicBezTo>
                  <a:cubicBezTo>
                    <a:pt x="2" y="30"/>
                    <a:pt x="5" y="31"/>
                    <a:pt x="7" y="31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îṡļïḓé">
              <a:extLst>
                <a:ext uri="{FF2B5EF4-FFF2-40B4-BE49-F238E27FC236}">
                  <a16:creationId xmlns:a16="http://schemas.microsoft.com/office/drawing/2014/main" id="{1EA61C7F-71C4-4189-9905-98073DFC5A06}"/>
                </a:ext>
              </a:extLst>
            </p:cNvPr>
            <p:cNvSpPr/>
            <p:nvPr/>
          </p:nvSpPr>
          <p:spPr bwMode="auto">
            <a:xfrm>
              <a:off x="3930651" y="2206625"/>
              <a:ext cx="109538" cy="52388"/>
            </a:xfrm>
            <a:custGeom>
              <a:avLst/>
              <a:gdLst>
                <a:gd name="T0" fmla="*/ 36 w 36"/>
                <a:gd name="T1" fmla="*/ 0 h 17"/>
                <a:gd name="T2" fmla="*/ 19 w 36"/>
                <a:gd name="T3" fmla="*/ 17 h 17"/>
                <a:gd name="T4" fmla="*/ 0 w 36"/>
                <a:gd name="T5" fmla="*/ 1 h 17"/>
                <a:gd name="T6" fmla="*/ 36 w 3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7">
                  <a:moveTo>
                    <a:pt x="36" y="0"/>
                  </a:moveTo>
                  <a:cubicBezTo>
                    <a:pt x="35" y="6"/>
                    <a:pt x="32" y="17"/>
                    <a:pt x="19" y="17"/>
                  </a:cubicBezTo>
                  <a:cubicBezTo>
                    <a:pt x="5" y="17"/>
                    <a:pt x="1" y="8"/>
                    <a:pt x="0" y="1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îṣļidé">
              <a:extLst>
                <a:ext uri="{FF2B5EF4-FFF2-40B4-BE49-F238E27FC236}">
                  <a16:creationId xmlns:a16="http://schemas.microsoft.com/office/drawing/2014/main" id="{0D808EC0-B228-4718-B066-BD3209CB68D7}"/>
                </a:ext>
              </a:extLst>
            </p:cNvPr>
            <p:cNvSpPr/>
            <p:nvPr/>
          </p:nvSpPr>
          <p:spPr bwMode="auto">
            <a:xfrm>
              <a:off x="3960813" y="2271713"/>
              <a:ext cx="52388" cy="14288"/>
            </a:xfrm>
            <a:custGeom>
              <a:avLst/>
              <a:gdLst>
                <a:gd name="T0" fmla="*/ 9 w 17"/>
                <a:gd name="T1" fmla="*/ 5 h 5"/>
                <a:gd name="T2" fmla="*/ 16 w 17"/>
                <a:gd name="T3" fmla="*/ 3 h 5"/>
                <a:gd name="T4" fmla="*/ 17 w 17"/>
                <a:gd name="T5" fmla="*/ 1 h 5"/>
                <a:gd name="T6" fmla="*/ 14 w 17"/>
                <a:gd name="T7" fmla="*/ 0 h 5"/>
                <a:gd name="T8" fmla="*/ 14 w 17"/>
                <a:gd name="T9" fmla="*/ 0 h 5"/>
                <a:gd name="T10" fmla="*/ 9 w 17"/>
                <a:gd name="T11" fmla="*/ 2 h 5"/>
                <a:gd name="T12" fmla="*/ 3 w 17"/>
                <a:gd name="T13" fmla="*/ 1 h 5"/>
                <a:gd name="T14" fmla="*/ 1 w 17"/>
                <a:gd name="T15" fmla="*/ 1 h 5"/>
                <a:gd name="T16" fmla="*/ 1 w 17"/>
                <a:gd name="T17" fmla="*/ 3 h 5"/>
                <a:gd name="T18" fmla="*/ 9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9" y="5"/>
                  </a:moveTo>
                  <a:cubicBezTo>
                    <a:pt x="13" y="5"/>
                    <a:pt x="16" y="3"/>
                    <a:pt x="16" y="3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2" y="2"/>
                    <a:pt x="9" y="2"/>
                  </a:cubicBezTo>
                  <a:cubicBezTo>
                    <a:pt x="6" y="2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5" y="5"/>
                    <a:pt x="9" y="5"/>
                  </a:cubicBezTo>
                  <a:close/>
                </a:path>
              </a:pathLst>
            </a:custGeom>
            <a:solidFill>
              <a:srgbClr val="F99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îṡliḓê">
              <a:extLst>
                <a:ext uri="{FF2B5EF4-FFF2-40B4-BE49-F238E27FC236}">
                  <a16:creationId xmlns:a16="http://schemas.microsoft.com/office/drawing/2014/main" id="{48F5D07D-ECC3-4156-9D01-697E54714BEC}"/>
                </a:ext>
              </a:extLst>
            </p:cNvPr>
            <p:cNvSpPr/>
            <p:nvPr/>
          </p:nvSpPr>
          <p:spPr bwMode="auto">
            <a:xfrm>
              <a:off x="3767138" y="1778000"/>
              <a:ext cx="398463" cy="358775"/>
            </a:xfrm>
            <a:custGeom>
              <a:avLst/>
              <a:gdLst>
                <a:gd name="T0" fmla="*/ 2 w 130"/>
                <a:gd name="T1" fmla="*/ 77 h 117"/>
                <a:gd name="T2" fmla="*/ 6 w 130"/>
                <a:gd name="T3" fmla="*/ 80 h 117"/>
                <a:gd name="T4" fmla="*/ 7 w 130"/>
                <a:gd name="T5" fmla="*/ 91 h 117"/>
                <a:gd name="T6" fmla="*/ 17 w 130"/>
                <a:gd name="T7" fmla="*/ 112 h 117"/>
                <a:gd name="T8" fmla="*/ 16 w 130"/>
                <a:gd name="T9" fmla="*/ 80 h 117"/>
                <a:gd name="T10" fmla="*/ 24 w 130"/>
                <a:gd name="T11" fmla="*/ 79 h 117"/>
                <a:gd name="T12" fmla="*/ 29 w 130"/>
                <a:gd name="T13" fmla="*/ 57 h 117"/>
                <a:gd name="T14" fmla="*/ 31 w 130"/>
                <a:gd name="T15" fmla="*/ 78 h 117"/>
                <a:gd name="T16" fmla="*/ 57 w 130"/>
                <a:gd name="T17" fmla="*/ 76 h 117"/>
                <a:gd name="T18" fmla="*/ 63 w 130"/>
                <a:gd name="T19" fmla="*/ 54 h 117"/>
                <a:gd name="T20" fmla="*/ 67 w 130"/>
                <a:gd name="T21" fmla="*/ 75 h 117"/>
                <a:gd name="T22" fmla="*/ 93 w 130"/>
                <a:gd name="T23" fmla="*/ 76 h 117"/>
                <a:gd name="T24" fmla="*/ 96 w 130"/>
                <a:gd name="T25" fmla="*/ 53 h 117"/>
                <a:gd name="T26" fmla="*/ 105 w 130"/>
                <a:gd name="T27" fmla="*/ 75 h 117"/>
                <a:gd name="T28" fmla="*/ 130 w 130"/>
                <a:gd name="T29" fmla="*/ 74 h 117"/>
                <a:gd name="T30" fmla="*/ 122 w 130"/>
                <a:gd name="T31" fmla="*/ 43 h 117"/>
                <a:gd name="T32" fmla="*/ 98 w 130"/>
                <a:gd name="T33" fmla="*/ 15 h 117"/>
                <a:gd name="T34" fmla="*/ 23 w 130"/>
                <a:gd name="T35" fmla="*/ 17 h 117"/>
                <a:gd name="T36" fmla="*/ 2 w 130"/>
                <a:gd name="T37" fmla="*/ 7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7">
                  <a:moveTo>
                    <a:pt x="2" y="77"/>
                  </a:moveTo>
                  <a:cubicBezTo>
                    <a:pt x="3" y="78"/>
                    <a:pt x="4" y="79"/>
                    <a:pt x="6" y="80"/>
                  </a:cubicBezTo>
                  <a:cubicBezTo>
                    <a:pt x="6" y="83"/>
                    <a:pt x="7" y="87"/>
                    <a:pt x="7" y="91"/>
                  </a:cubicBezTo>
                  <a:cubicBezTo>
                    <a:pt x="10" y="114"/>
                    <a:pt x="16" y="117"/>
                    <a:pt x="17" y="112"/>
                  </a:cubicBezTo>
                  <a:cubicBezTo>
                    <a:pt x="17" y="108"/>
                    <a:pt x="17" y="87"/>
                    <a:pt x="16" y="80"/>
                  </a:cubicBezTo>
                  <a:cubicBezTo>
                    <a:pt x="20" y="80"/>
                    <a:pt x="24" y="79"/>
                    <a:pt x="24" y="79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9" y="81"/>
                    <a:pt x="57" y="76"/>
                    <a:pt x="57" y="7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0"/>
                    <a:pt x="93" y="76"/>
                    <a:pt x="93" y="7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30" y="83"/>
                    <a:pt x="130" y="74"/>
                  </a:cubicBezTo>
                  <a:cubicBezTo>
                    <a:pt x="130" y="69"/>
                    <a:pt x="126" y="55"/>
                    <a:pt x="122" y="43"/>
                  </a:cubicBezTo>
                  <a:cubicBezTo>
                    <a:pt x="118" y="31"/>
                    <a:pt x="110" y="21"/>
                    <a:pt x="98" y="15"/>
                  </a:cubicBezTo>
                  <a:cubicBezTo>
                    <a:pt x="67" y="0"/>
                    <a:pt x="34" y="10"/>
                    <a:pt x="23" y="17"/>
                  </a:cubicBezTo>
                  <a:cubicBezTo>
                    <a:pt x="0" y="32"/>
                    <a:pt x="2" y="77"/>
                    <a:pt x="2" y="77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îšlïḋe">
              <a:extLst>
                <a:ext uri="{FF2B5EF4-FFF2-40B4-BE49-F238E27FC236}">
                  <a16:creationId xmlns:a16="http://schemas.microsoft.com/office/drawing/2014/main" id="{A2556C35-553A-46FD-9E6F-F32E7CA90BDB}"/>
                </a:ext>
              </a:extLst>
            </p:cNvPr>
            <p:cNvSpPr/>
            <p:nvPr/>
          </p:nvSpPr>
          <p:spPr bwMode="auto">
            <a:xfrm>
              <a:off x="4086226" y="1863725"/>
              <a:ext cx="184150" cy="514350"/>
            </a:xfrm>
            <a:custGeom>
              <a:avLst/>
              <a:gdLst>
                <a:gd name="T0" fmla="*/ 10 w 60"/>
                <a:gd name="T1" fmla="*/ 0 h 168"/>
                <a:gd name="T2" fmla="*/ 40 w 60"/>
                <a:gd name="T3" fmla="*/ 67 h 168"/>
                <a:gd name="T4" fmla="*/ 33 w 60"/>
                <a:gd name="T5" fmla="*/ 158 h 168"/>
                <a:gd name="T6" fmla="*/ 0 w 60"/>
                <a:gd name="T7" fmla="*/ 142 h 168"/>
                <a:gd name="T8" fmla="*/ 12 w 60"/>
                <a:gd name="T9" fmla="*/ 34 h 168"/>
                <a:gd name="T10" fmla="*/ 10 w 60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68">
                  <a:moveTo>
                    <a:pt x="10" y="0"/>
                  </a:moveTo>
                  <a:cubicBezTo>
                    <a:pt x="10" y="0"/>
                    <a:pt x="32" y="24"/>
                    <a:pt x="40" y="67"/>
                  </a:cubicBezTo>
                  <a:cubicBezTo>
                    <a:pt x="48" y="111"/>
                    <a:pt x="60" y="146"/>
                    <a:pt x="33" y="158"/>
                  </a:cubicBezTo>
                  <a:cubicBezTo>
                    <a:pt x="10" y="168"/>
                    <a:pt x="0" y="150"/>
                    <a:pt x="0" y="142"/>
                  </a:cubicBezTo>
                  <a:cubicBezTo>
                    <a:pt x="1" y="133"/>
                    <a:pt x="30" y="100"/>
                    <a:pt x="12" y="34"/>
                  </a:cubicBezTo>
                  <a:cubicBezTo>
                    <a:pt x="6" y="1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iṧḻíḍè">
              <a:extLst>
                <a:ext uri="{FF2B5EF4-FFF2-40B4-BE49-F238E27FC236}">
                  <a16:creationId xmlns:a16="http://schemas.microsoft.com/office/drawing/2014/main" id="{A577288E-F766-4FEF-ACF6-2B9D2ACA5DF2}"/>
                </a:ext>
              </a:extLst>
            </p:cNvPr>
            <p:cNvSpPr/>
            <p:nvPr/>
          </p:nvSpPr>
          <p:spPr bwMode="auto">
            <a:xfrm>
              <a:off x="3797301" y="2182813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ṩ1íḓe">
              <a:extLst>
                <a:ext uri="{FF2B5EF4-FFF2-40B4-BE49-F238E27FC236}">
                  <a16:creationId xmlns:a16="http://schemas.microsoft.com/office/drawing/2014/main" id="{FE610AD7-ACB0-4D71-B7A8-4587E877E58A}"/>
                </a:ext>
              </a:extLst>
            </p:cNvPr>
            <p:cNvSpPr/>
            <p:nvPr/>
          </p:nvSpPr>
          <p:spPr bwMode="auto">
            <a:xfrm>
              <a:off x="3840163" y="2044700"/>
              <a:ext cx="120650" cy="119063"/>
            </a:xfrm>
            <a:custGeom>
              <a:avLst/>
              <a:gdLst>
                <a:gd name="T0" fmla="*/ 20 w 39"/>
                <a:gd name="T1" fmla="*/ 39 h 39"/>
                <a:gd name="T2" fmla="*/ 0 w 39"/>
                <a:gd name="T3" fmla="*/ 20 h 39"/>
                <a:gd name="T4" fmla="*/ 19 w 39"/>
                <a:gd name="T5" fmla="*/ 0 h 39"/>
                <a:gd name="T6" fmla="*/ 39 w 39"/>
                <a:gd name="T7" fmla="*/ 19 h 39"/>
                <a:gd name="T8" fmla="*/ 20 w 39"/>
                <a:gd name="T9" fmla="*/ 39 h 39"/>
                <a:gd name="T10" fmla="*/ 19 w 39"/>
                <a:gd name="T11" fmla="*/ 3 h 39"/>
                <a:gd name="T12" fmla="*/ 3 w 39"/>
                <a:gd name="T13" fmla="*/ 20 h 39"/>
                <a:gd name="T14" fmla="*/ 20 w 39"/>
                <a:gd name="T15" fmla="*/ 36 h 39"/>
                <a:gd name="T16" fmla="*/ 36 w 39"/>
                <a:gd name="T17" fmla="*/ 19 h 39"/>
                <a:gd name="T18" fmla="*/ 19 w 39"/>
                <a:gd name="T1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1"/>
                    <a:pt x="0" y="20"/>
                  </a:cubicBezTo>
                  <a:cubicBezTo>
                    <a:pt x="0" y="10"/>
                    <a:pt x="8" y="1"/>
                    <a:pt x="19" y="0"/>
                  </a:cubicBezTo>
                  <a:cubicBezTo>
                    <a:pt x="29" y="0"/>
                    <a:pt x="38" y="8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3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29"/>
                    <a:pt x="11" y="36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ṥ1ïḑe">
              <a:extLst>
                <a:ext uri="{FF2B5EF4-FFF2-40B4-BE49-F238E27FC236}">
                  <a16:creationId xmlns:a16="http://schemas.microsoft.com/office/drawing/2014/main" id="{D5B5C8A7-7C7D-4E75-A1CF-2524FB314E8E}"/>
                </a:ext>
              </a:extLst>
            </p:cNvPr>
            <p:cNvSpPr/>
            <p:nvPr/>
          </p:nvSpPr>
          <p:spPr bwMode="auto">
            <a:xfrm>
              <a:off x="4003676" y="2038350"/>
              <a:ext cx="119063" cy="122238"/>
            </a:xfrm>
            <a:custGeom>
              <a:avLst/>
              <a:gdLst>
                <a:gd name="T0" fmla="*/ 20 w 39"/>
                <a:gd name="T1" fmla="*/ 39 h 40"/>
                <a:gd name="T2" fmla="*/ 0 w 39"/>
                <a:gd name="T3" fmla="*/ 21 h 40"/>
                <a:gd name="T4" fmla="*/ 19 w 39"/>
                <a:gd name="T5" fmla="*/ 1 h 40"/>
                <a:gd name="T6" fmla="*/ 39 w 39"/>
                <a:gd name="T7" fmla="*/ 19 h 40"/>
                <a:gd name="T8" fmla="*/ 20 w 39"/>
                <a:gd name="T9" fmla="*/ 39 h 40"/>
                <a:gd name="T10" fmla="*/ 19 w 39"/>
                <a:gd name="T11" fmla="*/ 4 h 40"/>
                <a:gd name="T12" fmla="*/ 3 w 39"/>
                <a:gd name="T13" fmla="*/ 20 h 40"/>
                <a:gd name="T14" fmla="*/ 20 w 39"/>
                <a:gd name="T15" fmla="*/ 36 h 40"/>
                <a:gd name="T16" fmla="*/ 36 w 39"/>
                <a:gd name="T17" fmla="*/ 19 h 40"/>
                <a:gd name="T18" fmla="*/ 19 w 39"/>
                <a:gd name="T19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39"/>
                  </a:moveTo>
                  <a:cubicBezTo>
                    <a:pt x="9" y="40"/>
                    <a:pt x="0" y="31"/>
                    <a:pt x="0" y="21"/>
                  </a:cubicBezTo>
                  <a:cubicBezTo>
                    <a:pt x="0" y="10"/>
                    <a:pt x="8" y="1"/>
                    <a:pt x="19" y="1"/>
                  </a:cubicBezTo>
                  <a:cubicBezTo>
                    <a:pt x="29" y="0"/>
                    <a:pt x="38" y="9"/>
                    <a:pt x="39" y="19"/>
                  </a:cubicBezTo>
                  <a:cubicBezTo>
                    <a:pt x="39" y="30"/>
                    <a:pt x="31" y="39"/>
                    <a:pt x="20" y="39"/>
                  </a:cubicBezTo>
                  <a:close/>
                  <a:moveTo>
                    <a:pt x="19" y="4"/>
                  </a:moveTo>
                  <a:cubicBezTo>
                    <a:pt x="10" y="4"/>
                    <a:pt x="3" y="11"/>
                    <a:pt x="3" y="20"/>
                  </a:cubicBezTo>
                  <a:cubicBezTo>
                    <a:pt x="3" y="30"/>
                    <a:pt x="11" y="37"/>
                    <a:pt x="20" y="36"/>
                  </a:cubicBezTo>
                  <a:cubicBezTo>
                    <a:pt x="29" y="36"/>
                    <a:pt x="36" y="28"/>
                    <a:pt x="36" y="19"/>
                  </a:cubicBezTo>
                  <a:cubicBezTo>
                    <a:pt x="35" y="10"/>
                    <a:pt x="28" y="3"/>
                    <a:pt x="1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ṡḷiḓe">
              <a:extLst>
                <a:ext uri="{FF2B5EF4-FFF2-40B4-BE49-F238E27FC236}">
                  <a16:creationId xmlns:a16="http://schemas.microsoft.com/office/drawing/2014/main" id="{2E3ABA59-6D57-4792-AC63-6A9F182415E8}"/>
                </a:ext>
              </a:extLst>
            </p:cNvPr>
            <p:cNvSpPr/>
            <p:nvPr/>
          </p:nvSpPr>
          <p:spPr bwMode="auto">
            <a:xfrm>
              <a:off x="3819526" y="2058988"/>
              <a:ext cx="36513" cy="28575"/>
            </a:xfrm>
            <a:custGeom>
              <a:avLst/>
              <a:gdLst>
                <a:gd name="T0" fmla="*/ 0 w 12"/>
                <a:gd name="T1" fmla="*/ 0 h 9"/>
                <a:gd name="T2" fmla="*/ 11 w 12"/>
                <a:gd name="T3" fmla="*/ 6 h 9"/>
                <a:gd name="T4" fmla="*/ 11 w 12"/>
                <a:gd name="T5" fmla="*/ 8 h 9"/>
                <a:gd name="T6" fmla="*/ 10 w 12"/>
                <a:gd name="T7" fmla="*/ 9 h 9"/>
                <a:gd name="T8" fmla="*/ 9 w 12"/>
                <a:gd name="T9" fmla="*/ 9 h 9"/>
                <a:gd name="T10" fmla="*/ 0 w 12"/>
                <a:gd name="T11" fmla="*/ 4 h 9"/>
                <a:gd name="T12" fmla="*/ 0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cubicBezTo>
                    <a:pt x="6" y="2"/>
                    <a:pt x="11" y="6"/>
                    <a:pt x="11" y="6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9" y="9"/>
                    <a:pt x="9" y="9"/>
                  </a:cubicBezTo>
                  <a:cubicBezTo>
                    <a:pt x="9" y="8"/>
                    <a:pt x="5" y="5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îśḷîḍe">
              <a:extLst>
                <a:ext uri="{FF2B5EF4-FFF2-40B4-BE49-F238E27FC236}">
                  <a16:creationId xmlns:a16="http://schemas.microsoft.com/office/drawing/2014/main" id="{90FB91A3-0B84-4068-9C99-18DC6AFF2CCB}"/>
                </a:ext>
              </a:extLst>
            </p:cNvPr>
            <p:cNvSpPr/>
            <p:nvPr/>
          </p:nvSpPr>
          <p:spPr bwMode="auto">
            <a:xfrm>
              <a:off x="4108451" y="2054225"/>
              <a:ext cx="30163" cy="23813"/>
            </a:xfrm>
            <a:custGeom>
              <a:avLst/>
              <a:gdLst>
                <a:gd name="T0" fmla="*/ 1 w 10"/>
                <a:gd name="T1" fmla="*/ 5 h 8"/>
                <a:gd name="T2" fmla="*/ 10 w 10"/>
                <a:gd name="T3" fmla="*/ 0 h 8"/>
                <a:gd name="T4" fmla="*/ 10 w 10"/>
                <a:gd name="T5" fmla="*/ 4 h 8"/>
                <a:gd name="T6" fmla="*/ 3 w 10"/>
                <a:gd name="T7" fmla="*/ 8 h 8"/>
                <a:gd name="T8" fmla="*/ 2 w 10"/>
                <a:gd name="T9" fmla="*/ 8 h 8"/>
                <a:gd name="T10" fmla="*/ 0 w 10"/>
                <a:gd name="T11" fmla="*/ 7 h 8"/>
                <a:gd name="T12" fmla="*/ 1 w 10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1" y="5"/>
                  </a:moveTo>
                  <a:cubicBezTo>
                    <a:pt x="1" y="5"/>
                    <a:pt x="4" y="2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6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íṣ1íḓê">
              <a:extLst>
                <a:ext uri="{FF2B5EF4-FFF2-40B4-BE49-F238E27FC236}">
                  <a16:creationId xmlns:a16="http://schemas.microsoft.com/office/drawing/2014/main" id="{954912AE-E080-4940-AFCA-46A94C978BB5}"/>
                </a:ext>
              </a:extLst>
            </p:cNvPr>
            <p:cNvSpPr/>
            <p:nvPr/>
          </p:nvSpPr>
          <p:spPr bwMode="auto">
            <a:xfrm>
              <a:off x="3948113" y="2062163"/>
              <a:ext cx="65088" cy="28575"/>
            </a:xfrm>
            <a:custGeom>
              <a:avLst/>
              <a:gdLst>
                <a:gd name="T0" fmla="*/ 19 w 21"/>
                <a:gd name="T1" fmla="*/ 8 h 9"/>
                <a:gd name="T2" fmla="*/ 10 w 21"/>
                <a:gd name="T3" fmla="*/ 4 h 9"/>
                <a:gd name="T4" fmla="*/ 3 w 21"/>
                <a:gd name="T5" fmla="*/ 9 h 9"/>
                <a:gd name="T6" fmla="*/ 0 w 21"/>
                <a:gd name="T7" fmla="*/ 7 h 9"/>
                <a:gd name="T8" fmla="*/ 10 w 21"/>
                <a:gd name="T9" fmla="*/ 1 h 9"/>
                <a:gd name="T10" fmla="*/ 21 w 21"/>
                <a:gd name="T11" fmla="*/ 6 h 9"/>
                <a:gd name="T12" fmla="*/ 19 w 21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19" y="8"/>
                  </a:moveTo>
                  <a:cubicBezTo>
                    <a:pt x="19" y="8"/>
                    <a:pt x="15" y="3"/>
                    <a:pt x="10" y="4"/>
                  </a:cubicBezTo>
                  <a:cubicBezTo>
                    <a:pt x="6" y="4"/>
                    <a:pt x="3" y="9"/>
                    <a:pt x="3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"/>
                    <a:pt x="10" y="1"/>
                  </a:cubicBezTo>
                  <a:cubicBezTo>
                    <a:pt x="17" y="0"/>
                    <a:pt x="21" y="6"/>
                    <a:pt x="21" y="6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idé">
              <a:extLst>
                <a:ext uri="{FF2B5EF4-FFF2-40B4-BE49-F238E27FC236}">
                  <a16:creationId xmlns:a16="http://schemas.microsoft.com/office/drawing/2014/main" id="{E9044B5D-AAF9-4091-A516-3D390C1A3D20}"/>
                </a:ext>
              </a:extLst>
            </p:cNvPr>
            <p:cNvSpPr/>
            <p:nvPr/>
          </p:nvSpPr>
          <p:spPr bwMode="auto">
            <a:xfrm>
              <a:off x="4224338" y="2486025"/>
              <a:ext cx="120650" cy="517525"/>
            </a:xfrm>
            <a:custGeom>
              <a:avLst/>
              <a:gdLst>
                <a:gd name="T0" fmla="*/ 25 w 39"/>
                <a:gd name="T1" fmla="*/ 169 h 169"/>
                <a:gd name="T2" fmla="*/ 32 w 39"/>
                <a:gd name="T3" fmla="*/ 12 h 169"/>
                <a:gd name="T4" fmla="*/ 18 w 39"/>
                <a:gd name="T5" fmla="*/ 0 h 169"/>
                <a:gd name="T6" fmla="*/ 25 w 39"/>
                <a:gd name="T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69">
                  <a:moveTo>
                    <a:pt x="25" y="169"/>
                  </a:moveTo>
                  <a:cubicBezTo>
                    <a:pt x="28" y="87"/>
                    <a:pt x="39" y="20"/>
                    <a:pt x="32" y="12"/>
                  </a:cubicBezTo>
                  <a:cubicBezTo>
                    <a:pt x="29" y="8"/>
                    <a:pt x="24" y="4"/>
                    <a:pt x="18" y="0"/>
                  </a:cubicBezTo>
                  <a:cubicBezTo>
                    <a:pt x="13" y="30"/>
                    <a:pt x="0" y="119"/>
                    <a:pt x="25" y="169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íṩļiḋe">
              <a:extLst>
                <a:ext uri="{FF2B5EF4-FFF2-40B4-BE49-F238E27FC236}">
                  <a16:creationId xmlns:a16="http://schemas.microsoft.com/office/drawing/2014/main" id="{E65541EB-9D26-4762-9CD9-9BD9B448818E}"/>
                </a:ext>
              </a:extLst>
            </p:cNvPr>
            <p:cNvSpPr/>
            <p:nvPr/>
          </p:nvSpPr>
          <p:spPr bwMode="auto">
            <a:xfrm>
              <a:off x="3648076" y="2503488"/>
              <a:ext cx="119063" cy="506413"/>
            </a:xfrm>
            <a:custGeom>
              <a:avLst/>
              <a:gdLst>
                <a:gd name="T0" fmla="*/ 6 w 39"/>
                <a:gd name="T1" fmla="*/ 62 h 165"/>
                <a:gd name="T2" fmla="*/ 19 w 39"/>
                <a:gd name="T3" fmla="*/ 165 h 165"/>
                <a:gd name="T4" fmla="*/ 17 w 39"/>
                <a:gd name="T5" fmla="*/ 0 h 165"/>
                <a:gd name="T6" fmla="*/ 4 w 39"/>
                <a:gd name="T7" fmla="*/ 12 h 165"/>
                <a:gd name="T8" fmla="*/ 6 w 39"/>
                <a:gd name="T9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5">
                  <a:moveTo>
                    <a:pt x="6" y="62"/>
                  </a:moveTo>
                  <a:cubicBezTo>
                    <a:pt x="10" y="90"/>
                    <a:pt x="15" y="126"/>
                    <a:pt x="19" y="165"/>
                  </a:cubicBezTo>
                  <a:cubicBezTo>
                    <a:pt x="39" y="113"/>
                    <a:pt x="24" y="29"/>
                    <a:pt x="17" y="0"/>
                  </a:cubicBezTo>
                  <a:cubicBezTo>
                    <a:pt x="11" y="4"/>
                    <a:pt x="6" y="8"/>
                    <a:pt x="4" y="12"/>
                  </a:cubicBezTo>
                  <a:cubicBezTo>
                    <a:pt x="0" y="16"/>
                    <a:pt x="2" y="35"/>
                    <a:pt x="6" y="62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ïṧliḍê">
              <a:extLst>
                <a:ext uri="{FF2B5EF4-FFF2-40B4-BE49-F238E27FC236}">
                  <a16:creationId xmlns:a16="http://schemas.microsoft.com/office/drawing/2014/main" id="{C7F24E3B-2118-44AC-B0B2-1E58EDEAB8D9}"/>
                </a:ext>
              </a:extLst>
            </p:cNvPr>
            <p:cNvSpPr/>
            <p:nvPr/>
          </p:nvSpPr>
          <p:spPr bwMode="auto">
            <a:xfrm>
              <a:off x="3024188" y="3092450"/>
              <a:ext cx="2182813" cy="512763"/>
            </a:xfrm>
            <a:custGeom>
              <a:avLst/>
              <a:gdLst>
                <a:gd name="T0" fmla="*/ 587 w 711"/>
                <a:gd name="T1" fmla="*/ 19 h 167"/>
                <a:gd name="T2" fmla="*/ 310 w 711"/>
                <a:gd name="T3" fmla="*/ 5 h 167"/>
                <a:gd name="T4" fmla="*/ 162 w 711"/>
                <a:gd name="T5" fmla="*/ 39 h 167"/>
                <a:gd name="T6" fmla="*/ 34 w 711"/>
                <a:gd name="T7" fmla="*/ 104 h 167"/>
                <a:gd name="T8" fmla="*/ 0 w 711"/>
                <a:gd name="T9" fmla="*/ 126 h 167"/>
                <a:gd name="T10" fmla="*/ 0 w 711"/>
                <a:gd name="T11" fmla="*/ 167 h 167"/>
                <a:gd name="T12" fmla="*/ 51 w 711"/>
                <a:gd name="T13" fmla="*/ 132 h 167"/>
                <a:gd name="T14" fmla="*/ 311 w 711"/>
                <a:gd name="T15" fmla="*/ 38 h 167"/>
                <a:gd name="T16" fmla="*/ 584 w 711"/>
                <a:gd name="T17" fmla="*/ 52 h 167"/>
                <a:gd name="T18" fmla="*/ 711 w 711"/>
                <a:gd name="T19" fmla="*/ 62 h 167"/>
                <a:gd name="T20" fmla="*/ 711 w 711"/>
                <a:gd name="T21" fmla="*/ 32 h 167"/>
                <a:gd name="T22" fmla="*/ 587 w 711"/>
                <a:gd name="T23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1" h="167">
                  <a:moveTo>
                    <a:pt x="587" y="19"/>
                  </a:moveTo>
                  <a:cubicBezTo>
                    <a:pt x="508" y="10"/>
                    <a:pt x="418" y="0"/>
                    <a:pt x="310" y="5"/>
                  </a:cubicBezTo>
                  <a:cubicBezTo>
                    <a:pt x="264" y="7"/>
                    <a:pt x="214" y="18"/>
                    <a:pt x="162" y="39"/>
                  </a:cubicBezTo>
                  <a:cubicBezTo>
                    <a:pt x="120" y="55"/>
                    <a:pt x="77" y="77"/>
                    <a:pt x="34" y="104"/>
                  </a:cubicBezTo>
                  <a:cubicBezTo>
                    <a:pt x="22" y="112"/>
                    <a:pt x="11" y="119"/>
                    <a:pt x="0" y="12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" y="156"/>
                    <a:pt x="32" y="144"/>
                    <a:pt x="51" y="132"/>
                  </a:cubicBezTo>
                  <a:cubicBezTo>
                    <a:pt x="117" y="91"/>
                    <a:pt x="215" y="42"/>
                    <a:pt x="311" y="38"/>
                  </a:cubicBezTo>
                  <a:cubicBezTo>
                    <a:pt x="417" y="33"/>
                    <a:pt x="505" y="43"/>
                    <a:pt x="584" y="52"/>
                  </a:cubicBezTo>
                  <a:cubicBezTo>
                    <a:pt x="619" y="56"/>
                    <a:pt x="677" y="60"/>
                    <a:pt x="711" y="62"/>
                  </a:cubicBezTo>
                  <a:cubicBezTo>
                    <a:pt x="711" y="32"/>
                    <a:pt x="711" y="32"/>
                    <a:pt x="711" y="32"/>
                  </a:cubicBezTo>
                  <a:cubicBezTo>
                    <a:pt x="679" y="30"/>
                    <a:pt x="623" y="23"/>
                    <a:pt x="587" y="19"/>
                  </a:cubicBezTo>
                  <a:close/>
                </a:path>
              </a:pathLst>
            </a:custGeom>
            <a:solidFill>
              <a:srgbClr val="3C3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îṧ1îďe">
              <a:extLst>
                <a:ext uri="{FF2B5EF4-FFF2-40B4-BE49-F238E27FC236}">
                  <a16:creationId xmlns:a16="http://schemas.microsoft.com/office/drawing/2014/main" id="{A6191E3A-748C-439E-BB04-D7BDFF53DEB9}"/>
                </a:ext>
              </a:extLst>
            </p:cNvPr>
            <p:cNvSpPr/>
            <p:nvPr/>
          </p:nvSpPr>
          <p:spPr bwMode="auto">
            <a:xfrm>
              <a:off x="3592513" y="2541588"/>
              <a:ext cx="585788" cy="714375"/>
            </a:xfrm>
            <a:custGeom>
              <a:avLst/>
              <a:gdLst>
                <a:gd name="T0" fmla="*/ 22 w 191"/>
                <a:gd name="T1" fmla="*/ 0 h 233"/>
                <a:gd name="T2" fmla="*/ 5 w 191"/>
                <a:gd name="T3" fmla="*/ 143 h 233"/>
                <a:gd name="T4" fmla="*/ 74 w 191"/>
                <a:gd name="T5" fmla="*/ 219 h 233"/>
                <a:gd name="T6" fmla="*/ 183 w 191"/>
                <a:gd name="T7" fmla="*/ 233 h 233"/>
                <a:gd name="T8" fmla="*/ 191 w 191"/>
                <a:gd name="T9" fmla="*/ 205 h 233"/>
                <a:gd name="T10" fmla="*/ 99 w 191"/>
                <a:gd name="T11" fmla="*/ 176 h 233"/>
                <a:gd name="T12" fmla="*/ 54 w 191"/>
                <a:gd name="T13" fmla="*/ 153 h 233"/>
                <a:gd name="T14" fmla="*/ 47 w 191"/>
                <a:gd name="T15" fmla="*/ 75 h 233"/>
                <a:gd name="T16" fmla="*/ 22 w 191"/>
                <a:gd name="T1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33">
                  <a:moveTo>
                    <a:pt x="22" y="0"/>
                  </a:moveTo>
                  <a:cubicBezTo>
                    <a:pt x="22" y="0"/>
                    <a:pt x="0" y="92"/>
                    <a:pt x="5" y="143"/>
                  </a:cubicBezTo>
                  <a:cubicBezTo>
                    <a:pt x="10" y="193"/>
                    <a:pt x="1" y="205"/>
                    <a:pt x="74" y="219"/>
                  </a:cubicBezTo>
                  <a:cubicBezTo>
                    <a:pt x="149" y="233"/>
                    <a:pt x="183" y="233"/>
                    <a:pt x="183" y="233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205"/>
                    <a:pt x="145" y="192"/>
                    <a:pt x="99" y="176"/>
                  </a:cubicBezTo>
                  <a:cubicBezTo>
                    <a:pt x="64" y="164"/>
                    <a:pt x="54" y="153"/>
                    <a:pt x="54" y="153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1" y="13"/>
                    <a:pt x="22" y="0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7" name="îṩ1ïďe">
              <a:extLst>
                <a:ext uri="{FF2B5EF4-FFF2-40B4-BE49-F238E27FC236}">
                  <a16:creationId xmlns:a16="http://schemas.microsoft.com/office/drawing/2014/main" id="{962CF9DE-B42F-43B7-8434-5281DDE3DBF7}"/>
                </a:ext>
              </a:extLst>
            </p:cNvPr>
            <p:cNvSpPr/>
            <p:nvPr/>
          </p:nvSpPr>
          <p:spPr bwMode="auto">
            <a:xfrm>
              <a:off x="4117976" y="3078163"/>
              <a:ext cx="280988" cy="247650"/>
            </a:xfrm>
            <a:custGeom>
              <a:avLst/>
              <a:gdLst>
                <a:gd name="T0" fmla="*/ 10 w 92"/>
                <a:gd name="T1" fmla="*/ 28 h 81"/>
                <a:gd name="T2" fmla="*/ 17 w 92"/>
                <a:gd name="T3" fmla="*/ 28 h 81"/>
                <a:gd name="T4" fmla="*/ 32 w 92"/>
                <a:gd name="T5" fmla="*/ 20 h 81"/>
                <a:gd name="T6" fmla="*/ 37 w 92"/>
                <a:gd name="T7" fmla="*/ 11 h 81"/>
                <a:gd name="T8" fmla="*/ 55 w 92"/>
                <a:gd name="T9" fmla="*/ 0 h 81"/>
                <a:gd name="T10" fmla="*/ 54 w 92"/>
                <a:gd name="T11" fmla="*/ 9 h 81"/>
                <a:gd name="T12" fmla="*/ 45 w 92"/>
                <a:gd name="T13" fmla="*/ 19 h 81"/>
                <a:gd name="T14" fmla="*/ 69 w 92"/>
                <a:gd name="T15" fmla="*/ 35 h 81"/>
                <a:gd name="T16" fmla="*/ 91 w 92"/>
                <a:gd name="T17" fmla="*/ 41 h 81"/>
                <a:gd name="T18" fmla="*/ 82 w 92"/>
                <a:gd name="T19" fmla="*/ 48 h 81"/>
                <a:gd name="T20" fmla="*/ 75 w 92"/>
                <a:gd name="T21" fmla="*/ 58 h 81"/>
                <a:gd name="T22" fmla="*/ 71 w 92"/>
                <a:gd name="T23" fmla="*/ 67 h 81"/>
                <a:gd name="T24" fmla="*/ 64 w 92"/>
                <a:gd name="T25" fmla="*/ 75 h 81"/>
                <a:gd name="T26" fmla="*/ 0 w 92"/>
                <a:gd name="T27" fmla="*/ 54 h 81"/>
                <a:gd name="T28" fmla="*/ 10 w 92"/>
                <a:gd name="T29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81">
                  <a:moveTo>
                    <a:pt x="10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24" y="29"/>
                    <a:pt x="29" y="25"/>
                    <a:pt x="32" y="20"/>
                  </a:cubicBezTo>
                  <a:cubicBezTo>
                    <a:pt x="34" y="17"/>
                    <a:pt x="36" y="13"/>
                    <a:pt x="37" y="11"/>
                  </a:cubicBezTo>
                  <a:cubicBezTo>
                    <a:pt x="41" y="7"/>
                    <a:pt x="51" y="0"/>
                    <a:pt x="55" y="0"/>
                  </a:cubicBezTo>
                  <a:cubicBezTo>
                    <a:pt x="58" y="0"/>
                    <a:pt x="57" y="7"/>
                    <a:pt x="54" y="9"/>
                  </a:cubicBezTo>
                  <a:cubicBezTo>
                    <a:pt x="52" y="12"/>
                    <a:pt x="47" y="15"/>
                    <a:pt x="45" y="19"/>
                  </a:cubicBezTo>
                  <a:cubicBezTo>
                    <a:pt x="43" y="23"/>
                    <a:pt x="61" y="33"/>
                    <a:pt x="69" y="35"/>
                  </a:cubicBezTo>
                  <a:cubicBezTo>
                    <a:pt x="76" y="38"/>
                    <a:pt x="90" y="35"/>
                    <a:pt x="91" y="41"/>
                  </a:cubicBezTo>
                  <a:cubicBezTo>
                    <a:pt x="92" y="48"/>
                    <a:pt x="82" y="48"/>
                    <a:pt x="82" y="48"/>
                  </a:cubicBezTo>
                  <a:cubicBezTo>
                    <a:pt x="82" y="48"/>
                    <a:pt x="84" y="54"/>
                    <a:pt x="75" y="58"/>
                  </a:cubicBezTo>
                  <a:cubicBezTo>
                    <a:pt x="75" y="58"/>
                    <a:pt x="76" y="64"/>
                    <a:pt x="71" y="67"/>
                  </a:cubicBezTo>
                  <a:cubicBezTo>
                    <a:pt x="71" y="67"/>
                    <a:pt x="71" y="74"/>
                    <a:pt x="64" y="75"/>
                  </a:cubicBezTo>
                  <a:cubicBezTo>
                    <a:pt x="58" y="77"/>
                    <a:pt x="37" y="81"/>
                    <a:pt x="0" y="54"/>
                  </a:cubicBezTo>
                  <a:lnTo>
                    <a:pt x="10" y="28"/>
                  </a:ln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8" name="ïṡḷiďé">
              <a:extLst>
                <a:ext uri="{FF2B5EF4-FFF2-40B4-BE49-F238E27FC236}">
                  <a16:creationId xmlns:a16="http://schemas.microsoft.com/office/drawing/2014/main" id="{8D02C52D-B2AF-4FA6-8D1A-8C3A9C7FE695}"/>
                </a:ext>
              </a:extLst>
            </p:cNvPr>
            <p:cNvSpPr/>
            <p:nvPr/>
          </p:nvSpPr>
          <p:spPr bwMode="auto">
            <a:xfrm>
              <a:off x="4510088" y="3148013"/>
              <a:ext cx="174625" cy="134938"/>
            </a:xfrm>
            <a:custGeom>
              <a:avLst/>
              <a:gdLst>
                <a:gd name="T0" fmla="*/ 0 w 57"/>
                <a:gd name="T1" fmla="*/ 37 h 44"/>
                <a:gd name="T2" fmla="*/ 4 w 57"/>
                <a:gd name="T3" fmla="*/ 14 h 44"/>
                <a:gd name="T4" fmla="*/ 14 w 57"/>
                <a:gd name="T5" fmla="*/ 8 h 44"/>
                <a:gd name="T6" fmla="*/ 17 w 57"/>
                <a:gd name="T7" fmla="*/ 23 h 44"/>
                <a:gd name="T8" fmla="*/ 19 w 57"/>
                <a:gd name="T9" fmla="*/ 11 h 44"/>
                <a:gd name="T10" fmla="*/ 28 w 57"/>
                <a:gd name="T11" fmla="*/ 6 h 44"/>
                <a:gd name="T12" fmla="*/ 29 w 57"/>
                <a:gd name="T13" fmla="*/ 15 h 44"/>
                <a:gd name="T14" fmla="*/ 29 w 57"/>
                <a:gd name="T15" fmla="*/ 27 h 44"/>
                <a:gd name="T16" fmla="*/ 31 w 57"/>
                <a:gd name="T17" fmla="*/ 9 h 44"/>
                <a:gd name="T18" fmla="*/ 40 w 57"/>
                <a:gd name="T19" fmla="*/ 4 h 44"/>
                <a:gd name="T20" fmla="*/ 44 w 57"/>
                <a:gd name="T21" fmla="*/ 24 h 44"/>
                <a:gd name="T22" fmla="*/ 48 w 57"/>
                <a:gd name="T23" fmla="*/ 8 h 44"/>
                <a:gd name="T24" fmla="*/ 56 w 57"/>
                <a:gd name="T25" fmla="*/ 10 h 44"/>
                <a:gd name="T26" fmla="*/ 56 w 57"/>
                <a:gd name="T27" fmla="*/ 27 h 44"/>
                <a:gd name="T28" fmla="*/ 48 w 57"/>
                <a:gd name="T29" fmla="*/ 41 h 44"/>
                <a:gd name="T30" fmla="*/ 36 w 57"/>
                <a:gd name="T31" fmla="*/ 40 h 44"/>
                <a:gd name="T32" fmla="*/ 25 w 57"/>
                <a:gd name="T33" fmla="*/ 42 h 44"/>
                <a:gd name="T34" fmla="*/ 15 w 57"/>
                <a:gd name="T35" fmla="*/ 42 h 44"/>
                <a:gd name="T36" fmla="*/ 0 w 57"/>
                <a:gd name="T3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44">
                  <a:moveTo>
                    <a:pt x="0" y="37"/>
                  </a:moveTo>
                  <a:cubicBezTo>
                    <a:pt x="0" y="37"/>
                    <a:pt x="1" y="27"/>
                    <a:pt x="4" y="14"/>
                  </a:cubicBezTo>
                  <a:cubicBezTo>
                    <a:pt x="5" y="7"/>
                    <a:pt x="11" y="2"/>
                    <a:pt x="14" y="8"/>
                  </a:cubicBezTo>
                  <a:cubicBezTo>
                    <a:pt x="17" y="13"/>
                    <a:pt x="16" y="18"/>
                    <a:pt x="17" y="23"/>
                  </a:cubicBezTo>
                  <a:cubicBezTo>
                    <a:pt x="17" y="23"/>
                    <a:pt x="18" y="20"/>
                    <a:pt x="19" y="11"/>
                  </a:cubicBezTo>
                  <a:cubicBezTo>
                    <a:pt x="20" y="3"/>
                    <a:pt x="25" y="1"/>
                    <a:pt x="28" y="6"/>
                  </a:cubicBezTo>
                  <a:cubicBezTo>
                    <a:pt x="30" y="11"/>
                    <a:pt x="29" y="11"/>
                    <a:pt x="29" y="15"/>
                  </a:cubicBezTo>
                  <a:cubicBezTo>
                    <a:pt x="29" y="20"/>
                    <a:pt x="29" y="27"/>
                    <a:pt x="29" y="27"/>
                  </a:cubicBezTo>
                  <a:cubicBezTo>
                    <a:pt x="29" y="27"/>
                    <a:pt x="28" y="20"/>
                    <a:pt x="31" y="9"/>
                  </a:cubicBezTo>
                  <a:cubicBezTo>
                    <a:pt x="33" y="5"/>
                    <a:pt x="34" y="0"/>
                    <a:pt x="40" y="4"/>
                  </a:cubicBezTo>
                  <a:cubicBezTo>
                    <a:pt x="43" y="6"/>
                    <a:pt x="43" y="15"/>
                    <a:pt x="44" y="24"/>
                  </a:cubicBezTo>
                  <a:cubicBezTo>
                    <a:pt x="44" y="24"/>
                    <a:pt x="43" y="13"/>
                    <a:pt x="48" y="8"/>
                  </a:cubicBezTo>
                  <a:cubicBezTo>
                    <a:pt x="51" y="4"/>
                    <a:pt x="55" y="3"/>
                    <a:pt x="56" y="10"/>
                  </a:cubicBezTo>
                  <a:cubicBezTo>
                    <a:pt x="57" y="19"/>
                    <a:pt x="56" y="21"/>
                    <a:pt x="56" y="27"/>
                  </a:cubicBezTo>
                  <a:cubicBezTo>
                    <a:pt x="57" y="32"/>
                    <a:pt x="53" y="41"/>
                    <a:pt x="48" y="41"/>
                  </a:cubicBezTo>
                  <a:cubicBezTo>
                    <a:pt x="42" y="42"/>
                    <a:pt x="40" y="39"/>
                    <a:pt x="36" y="40"/>
                  </a:cubicBezTo>
                  <a:cubicBezTo>
                    <a:pt x="33" y="41"/>
                    <a:pt x="28" y="43"/>
                    <a:pt x="25" y="42"/>
                  </a:cubicBezTo>
                  <a:cubicBezTo>
                    <a:pt x="22" y="41"/>
                    <a:pt x="19" y="41"/>
                    <a:pt x="15" y="42"/>
                  </a:cubicBezTo>
                  <a:cubicBezTo>
                    <a:pt x="12" y="44"/>
                    <a:pt x="2" y="42"/>
                    <a:pt x="0" y="37"/>
                  </a:cubicBezTo>
                  <a:close/>
                </a:path>
              </a:pathLst>
            </a:custGeom>
            <a:solidFill>
              <a:srgbClr val="FAB9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>
            <a:extLst>
              <a:ext uri="{FF2B5EF4-FFF2-40B4-BE49-F238E27FC236}">
                <a16:creationId xmlns:a16="http://schemas.microsoft.com/office/drawing/2014/main" id="{E898A0DD-63B0-4A7A-B4E2-F760797B2970}"/>
              </a:ext>
            </a:extLst>
          </p:cNvPr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D5458897-AD07-4F83-9B2C-013D9E804BE6}"/>
              </a:ext>
            </a:extLst>
          </p:cNvPr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B36E9192-5205-4684-B1EB-41A47B07BC6B}"/>
              </a:ext>
            </a:extLst>
          </p:cNvPr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9" name="灯片编号占位符 5">
            <a:extLst>
              <a:ext uri="{FF2B5EF4-FFF2-40B4-BE49-F238E27FC236}">
                <a16:creationId xmlns:a16="http://schemas.microsoft.com/office/drawing/2014/main" id="{8E025696-9CD8-4B1E-9C94-24F279C904DD}"/>
              </a:ext>
            </a:extLst>
          </p:cNvPr>
          <p:cNvSpPr txBox="1">
            <a:spLocks/>
          </p:cNvSpPr>
          <p:nvPr/>
        </p:nvSpPr>
        <p:spPr>
          <a:xfrm>
            <a:off x="8610600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9280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DB514FB3-0433-4358-9311-218294E1FC4C}"/>
              </a:ext>
            </a:extLst>
          </p:cNvPr>
          <p:cNvSpPr txBox="1"/>
          <p:nvPr/>
        </p:nvSpPr>
        <p:spPr>
          <a:xfrm>
            <a:off x="1750119" y="373128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安全防护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AEE689-C44F-40B5-BE53-96A4F37E0AF1}"/>
              </a:ext>
            </a:extLst>
          </p:cNvPr>
          <p:cNvSpPr/>
          <p:nvPr/>
        </p:nvSpPr>
        <p:spPr>
          <a:xfrm>
            <a:off x="1326995" y="1951244"/>
            <a:ext cx="5584803" cy="3038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保护自己，戴护目镜；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保护机器，轻拿轻放；</a:t>
            </a:r>
          </a:p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保护他人，避让行人；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B0898F-B921-4573-9004-D43267609D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84" y="2346307"/>
            <a:ext cx="4375168" cy="437516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4BE40E-7AC4-4BF8-9D02-05AAE00B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9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8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2F029A-5C19-48E6-A1A5-C57ECD5B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A7BA0236-544B-45DF-A11E-A4B9594AC52A}"/>
              </a:ext>
            </a:extLst>
          </p:cNvPr>
          <p:cNvSpPr txBox="1"/>
          <p:nvPr/>
        </p:nvSpPr>
        <p:spPr>
          <a:xfrm>
            <a:off x="1746192" y="372128"/>
            <a:ext cx="712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制定方案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10min</a:t>
            </a:r>
            <a:r>
              <a:rPr lang="zh-CN" altLang="en-US" sz="3000" dirty="0">
                <a:solidFill>
                  <a:srgbClr val="FF0000"/>
                </a:solidFill>
                <a:latin typeface="Open Sans" panose="020B0606030504020204" pitchFamily="34" charset="0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PA-文本框 9">
            <a:extLst>
              <a:ext uri="{FF2B5EF4-FFF2-40B4-BE49-F238E27FC236}">
                <a16:creationId xmlns:a16="http://schemas.microsoft.com/office/drawing/2014/main" id="{CE71270A-AB16-4C34-9DD8-7A978AF9A6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6359" y="1970639"/>
            <a:ext cx="7918961" cy="15927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任务要求：</a:t>
            </a:r>
            <a:endParaRPr lang="en-US" altLang="zh-CN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、依次播放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do re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两个音节；</a:t>
            </a:r>
          </a:p>
          <a:p>
            <a:pPr algn="l">
              <a:lnSpc>
                <a:spcPct val="125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、添加循环结构，完成音节重复播放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次；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D61DC9E-9422-4EAB-B49F-16E2BC5C47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325" y="3552784"/>
            <a:ext cx="2738656" cy="301844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6C78E7-EACF-464A-9A6D-0E3C1430B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2" b="98971" l="3889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5549" y="2910316"/>
            <a:ext cx="2262070" cy="3663297"/>
          </a:xfrm>
          <a:prstGeom prst="rect">
            <a:avLst/>
          </a:prstGeom>
        </p:spPr>
      </p:pic>
      <p:sp>
        <p:nvSpPr>
          <p:cNvPr id="20" name="右箭头 6">
            <a:extLst>
              <a:ext uri="{FF2B5EF4-FFF2-40B4-BE49-F238E27FC236}">
                <a16:creationId xmlns:a16="http://schemas.microsoft.com/office/drawing/2014/main" id="{1FD611DC-4341-413C-972B-7F1E01A0D144}"/>
              </a:ext>
            </a:extLst>
          </p:cNvPr>
          <p:cNvSpPr/>
          <p:nvPr/>
        </p:nvSpPr>
        <p:spPr>
          <a:xfrm>
            <a:off x="7811404" y="4846335"/>
            <a:ext cx="755862" cy="58477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548640" y="4202739"/>
            <a:ext cx="4022829" cy="1710049"/>
          </a:xfrm>
          <a:prstGeom prst="cloudCallout">
            <a:avLst>
              <a:gd name="adj1" fmla="val 68981"/>
              <a:gd name="adj2" fmla="val 2389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程序会出现什么问题呢？应该怎么解决呢？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71077" y="1319213"/>
            <a:ext cx="7510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单音节音效的有序播放</a:t>
            </a:r>
          </a:p>
        </p:txBody>
      </p:sp>
      <p:sp>
        <p:nvSpPr>
          <p:cNvPr id="22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1422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6" grpId="0"/>
      <p:bldP spid="20" grpId="0" animBg="1"/>
      <p:bldP spid="21" grpId="0" animBg="1"/>
      <p:bldP spid="15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1C11C87-B486-42D4-938D-4E424AC71C26}"/>
              </a:ext>
            </a:extLst>
          </p:cNvPr>
          <p:cNvGrpSpPr/>
          <p:nvPr/>
        </p:nvGrpSpPr>
        <p:grpSpPr>
          <a:xfrm>
            <a:off x="1905691" y="1319213"/>
            <a:ext cx="8906772" cy="584775"/>
            <a:chOff x="1975541" y="1376363"/>
            <a:chExt cx="8906772" cy="58477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F57719-1FE9-49E8-B2C3-A8E48936D7E8}"/>
                </a:ext>
              </a:extLst>
            </p:cNvPr>
            <p:cNvSpPr txBox="1"/>
            <p:nvPr/>
          </p:nvSpPr>
          <p:spPr>
            <a:xfrm>
              <a:off x="2340927" y="1376363"/>
              <a:ext cx="85413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字魂59号-创粗黑" panose="00000500000000000000" pitchFamily="2" charset="-122"/>
                </a:rPr>
                <a:t>拼凑音阶完成完整歌曲播放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8A639CA-AB9D-44D1-821A-E71CFA4F4896}"/>
                </a:ext>
              </a:extLst>
            </p:cNvPr>
            <p:cNvSpPr/>
            <p:nvPr/>
          </p:nvSpPr>
          <p:spPr>
            <a:xfrm rot="2700000">
              <a:off x="1975541" y="1488750"/>
              <a:ext cx="360000" cy="360000"/>
            </a:xfrm>
            <a:prstGeom prst="roundRect">
              <a:avLst/>
            </a:prstGeom>
            <a:solidFill>
              <a:srgbClr val="287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DB514FB3-0433-4358-9311-218294E1FC4C}"/>
              </a:ext>
            </a:extLst>
          </p:cNvPr>
          <p:cNvSpPr txBox="1"/>
          <p:nvPr/>
        </p:nvSpPr>
        <p:spPr>
          <a:xfrm>
            <a:off x="1746192" y="372128"/>
            <a:ext cx="723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实际操作</a:t>
            </a:r>
            <a:r>
              <a:rPr lang="zh-CN" altLang="en-US" sz="3000" dirty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  <a:cs typeface="Open Sans" panose="020B0606030504020204" pitchFamily="34" charset="0"/>
              </a:rPr>
              <a:t>（</a:t>
            </a:r>
            <a:r>
              <a:rPr lang="en-US" altLang="zh-CN" sz="3000" dirty="0">
                <a:solidFill>
                  <a:srgbClr val="FF0000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</a:rPr>
              <a:t>20min</a:t>
            </a:r>
            <a:r>
              <a:rPr lang="zh-CN" altLang="en-US" sz="3000" dirty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  <a:cs typeface="Open Sans" panose="020B0606030504020204" pitchFamily="34" charset="0"/>
              </a:rPr>
              <a:t>）</a:t>
            </a:r>
            <a:endParaRPr lang="en-US" altLang="zh-CN" sz="3000" b="1" dirty="0">
              <a:solidFill>
                <a:srgbClr val="3D85F9"/>
              </a:solidFill>
              <a:latin typeface="Gotham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E39117-B939-4B11-8403-57864E4E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5" name="PA-文本框 9">
            <a:extLst>
              <a:ext uri="{FF2B5EF4-FFF2-40B4-BE49-F238E27FC236}">
                <a16:creationId xmlns:a16="http://schemas.microsoft.com/office/drawing/2014/main" id="{6AB602F5-671D-4997-A5FE-5036EF538D9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8616" y="2089283"/>
            <a:ext cx="7309544" cy="15927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任务要求：</a:t>
            </a:r>
            <a:endParaRPr lang="en-US" altLang="zh-CN" sz="26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sym typeface="字魂59号-创粗黑" panose="00000500000000000000" pitchFamily="2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1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、按照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《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两只老虎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》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简谱，结合简单音效完成；</a:t>
            </a:r>
          </a:p>
          <a:p>
            <a:pPr algn="l">
              <a:lnSpc>
                <a:spcPct val="125000"/>
              </a:lnSpc>
            </a:pP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2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、可添加循环结构，完成简谱音效播放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94B44EB-4A21-49AA-95CD-D9F999C25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675" y="3733370"/>
            <a:ext cx="6323473" cy="23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547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DB514FB3-0433-4358-9311-218294E1FC4C}"/>
              </a:ext>
            </a:extLst>
          </p:cNvPr>
          <p:cNvSpPr txBox="1"/>
          <p:nvPr/>
        </p:nvSpPr>
        <p:spPr>
          <a:xfrm>
            <a:off x="1742125" y="380255"/>
            <a:ext cx="60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实际操作</a:t>
            </a:r>
            <a:endParaRPr lang="zh-CN" altLang="en-US" sz="30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71B33-5C28-4011-A0B6-D5D39063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FB2253-E98D-4AAF-ACD1-CF29236B31E8}"/>
              </a:ext>
            </a:extLst>
          </p:cNvPr>
          <p:cNvSpPr txBox="1"/>
          <p:nvPr/>
        </p:nvSpPr>
        <p:spPr>
          <a:xfrm>
            <a:off x="1454134" y="1656111"/>
            <a:ext cx="22993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流程图：：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E223F2-0FD3-4BE6-AEC4-FBD598E11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1" b="98824" l="2206" r="963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1180" y="1683809"/>
            <a:ext cx="2061104" cy="48569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843A96-3128-4478-9215-9CA7B44D2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1719" y="1683809"/>
            <a:ext cx="2305912" cy="47758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1C98BB2-1B99-4C01-BBAC-BE3946D09BA0}"/>
              </a:ext>
            </a:extLst>
          </p:cNvPr>
          <p:cNvSpPr txBox="1"/>
          <p:nvPr/>
        </p:nvSpPr>
        <p:spPr>
          <a:xfrm>
            <a:off x="5586555" y="1656110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参考程序：</a:t>
            </a:r>
          </a:p>
        </p:txBody>
      </p:sp>
    </p:spTree>
    <p:extLst>
      <p:ext uri="{BB962C8B-B14F-4D97-AF65-F5344CB8AC3E}">
        <p14:creationId xmlns:p14="http://schemas.microsoft.com/office/powerpoint/2010/main" val="25248898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DB514FB3-0433-4358-9311-218294E1FC4C}"/>
              </a:ext>
            </a:extLst>
          </p:cNvPr>
          <p:cNvSpPr txBox="1"/>
          <p:nvPr/>
        </p:nvSpPr>
        <p:spPr>
          <a:xfrm>
            <a:off x="1742125" y="380255"/>
            <a:ext cx="6019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鉴定成果</a:t>
            </a:r>
            <a:endParaRPr lang="zh-CN" altLang="en-US" sz="3000" b="1" dirty="0">
              <a:solidFill>
                <a:srgbClr val="FF0000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71B33-5C28-4011-A0B6-D5D39063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523C09-D24B-4428-A0C3-D60B2A4F408E}"/>
              </a:ext>
            </a:extLst>
          </p:cNvPr>
          <p:cNvSpPr txBox="1"/>
          <p:nvPr/>
        </p:nvSpPr>
        <p:spPr>
          <a:xfrm>
            <a:off x="1709257" y="1544547"/>
            <a:ext cx="256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参考总程序：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89655">
                        <a14:foregroundMark x1="74713" y1="94604" x2="74713" y2="94604"/>
                        <a14:foregroundMark x1="71648" y1="96965" x2="71648" y2="96965"/>
                        <a14:backgroundMark x1="54789" y1="98482" x2="75862" y2="98482"/>
                        <a14:backgroundMark x1="35632" y1="98820" x2="53257" y2="99157"/>
                        <a14:backgroundMark x1="18774" y1="98820" x2="38314" y2="98820"/>
                        <a14:backgroundMark x1="15326" y1="98820" x2="15326" y2="98820"/>
                        <a14:backgroundMark x1="36398" y1="97976" x2="36398" y2="97976"/>
                        <a14:backgroundMark x1="41379" y1="97808" x2="50192" y2="97808"/>
                        <a14:backgroundMark x1="16858" y1="97639" x2="20690" y2="99663"/>
                      </a14:backgroundRemoval>
                    </a14:imgEffect>
                  </a14:imgLayer>
                </a14:imgProps>
              </a:ext>
            </a:extLst>
          </a:blip>
          <a:srcRect b="1273"/>
          <a:stretch/>
        </p:blipFill>
        <p:spPr>
          <a:xfrm>
            <a:off x="3781953" y="1143000"/>
            <a:ext cx="2471364" cy="5543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5882" r="100000">
                        <a14:backgroundMark x1="29864" y1="1695" x2="60181" y2="484"/>
                        <a14:backgroundMark x1="24434" y1="1937" x2="28054" y2="2179"/>
                        <a14:backgroundMark x1="14932" y1="969" x2="26244" y2="1937"/>
                        <a14:backgroundMark x1="61538" y1="726" x2="87783" y2="1453"/>
                        <a14:backgroundMark x1="17195" y1="98063" x2="21719" y2="98063"/>
                        <a14:backgroundMark x1="47511" y1="98547" x2="77828" y2="99031"/>
                        <a14:backgroundMark x1="35294" y1="97337" x2="47964" y2="99274"/>
                        <a14:backgroundMark x1="77828" y1="98547" x2="88235" y2="99274"/>
                        <a14:backgroundMark x1="14932" y1="98063" x2="26244" y2="99758"/>
                      </a14:backgroundRemoval>
                    </a14:imgEffect>
                  </a14:imgLayer>
                </a14:imgProps>
              </a:ext>
            </a:extLst>
          </a:blip>
          <a:srcRect t="1350" b="672"/>
          <a:stretch/>
        </p:blipFill>
        <p:spPr>
          <a:xfrm>
            <a:off x="5786437" y="1686368"/>
            <a:ext cx="2595563" cy="47525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8712">
                        <a14:foregroundMark x1="70815" y1="3709" x2="69957" y2="5495"/>
                        <a14:foregroundMark x1="19313" y1="3159" x2="39485" y2="3709"/>
                        <a14:foregroundMark x1="58369" y1="4396" x2="72103" y2="6319"/>
                        <a14:foregroundMark x1="51073" y1="3159" x2="51073" y2="3159"/>
                        <a14:foregroundMark x1="34335" y1="3159" x2="40343" y2="3159"/>
                        <a14:foregroundMark x1="40773" y1="2747" x2="48069" y2="2335"/>
                        <a14:foregroundMark x1="19742" y1="95330" x2="78970" y2="94368"/>
                        <a14:foregroundMark x1="82403" y1="93956" x2="84120" y2="97665"/>
                        <a14:foregroundMark x1="78112" y1="97665" x2="78112" y2="97665"/>
                        <a14:backgroundMark x1="21888" y1="1099" x2="64378" y2="687"/>
                        <a14:backgroundMark x1="74678" y1="962" x2="86266" y2="962"/>
                        <a14:backgroundMark x1="55365" y1="99038" x2="86266" y2="98352"/>
                        <a14:backgroundMark x1="18455" y1="99038" x2="18455" y2="99725"/>
                        <a14:backgroundMark x1="36052" y1="98626" x2="62661" y2="99588"/>
                        <a14:backgroundMark x1="36052" y1="99038" x2="27039" y2="99725"/>
                        <a14:backgroundMark x1="13305" y1="98626" x2="14163" y2="99725"/>
                        <a14:backgroundMark x1="16738" y1="962" x2="19313" y2="412"/>
                        <a14:backgroundMark x1="67382" y1="962" x2="72961" y2="137"/>
                      </a14:backgroundRemoval>
                    </a14:imgEffect>
                  </a14:imgLayer>
                </a14:imgProps>
              </a:ext>
            </a:extLst>
          </a:blip>
          <a:srcRect t="1334" b="975"/>
          <a:stretch/>
        </p:blipFill>
        <p:spPr>
          <a:xfrm>
            <a:off x="8072437" y="114300"/>
            <a:ext cx="2209373" cy="674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8230" l="1364" r="99091">
                        <a14:backgroundMark x1="31818" y1="1770" x2="31818" y2="1770"/>
                        <a14:backgroundMark x1="19091" y1="1327" x2="89091" y2="1327"/>
                      </a14:backgroundRemoval>
                    </a14:imgEffect>
                  </a14:imgLayer>
                </a14:imgProps>
              </a:ext>
            </a:extLst>
          </a:blip>
          <a:srcRect t="442"/>
          <a:stretch/>
        </p:blipFill>
        <p:spPr>
          <a:xfrm>
            <a:off x="10096500" y="1771650"/>
            <a:ext cx="2095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114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>
            <a:extLst>
              <a:ext uri="{FF2B5EF4-FFF2-40B4-BE49-F238E27FC236}">
                <a16:creationId xmlns:a16="http://schemas.microsoft.com/office/drawing/2014/main" id="{F640001B-CC4E-47B4-8FE9-C7B1D4A9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BF64D46C-A351-41DD-A136-48516080B6F8}"/>
              </a:ext>
            </a:extLst>
          </p:cNvPr>
          <p:cNvSpPr/>
          <p:nvPr/>
        </p:nvSpPr>
        <p:spPr>
          <a:xfrm>
            <a:off x="892912" y="-127000"/>
            <a:ext cx="7914884" cy="6984999"/>
          </a:xfrm>
          <a:prstGeom prst="parallelogram">
            <a:avLst>
              <a:gd name="adj" fmla="val 368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42C24D8C-6BC7-460B-BAE4-4B21AC47A239}"/>
              </a:ext>
            </a:extLst>
          </p:cNvPr>
          <p:cNvSpPr txBox="1"/>
          <p:nvPr/>
        </p:nvSpPr>
        <p:spPr>
          <a:xfrm>
            <a:off x="3666250" y="645623"/>
            <a:ext cx="2429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0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目录</a:t>
            </a:r>
            <a:endParaRPr lang="en-US" altLang="zh-CN" sz="50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1" name="图片 10" descr="球">
            <a:extLst>
              <a:ext uri="{FF2B5EF4-FFF2-40B4-BE49-F238E27FC236}">
                <a16:creationId xmlns:a16="http://schemas.microsoft.com/office/drawing/2014/main" id="{FCF284C8-D683-4413-B5C0-60AA23C80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7" y="524755"/>
            <a:ext cx="1219200" cy="951865"/>
          </a:xfrm>
          <a:prstGeom prst="rect">
            <a:avLst/>
          </a:prstGeom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0276F791-5A7B-4FCB-AF95-A5D5464B7C83}"/>
              </a:ext>
            </a:extLst>
          </p:cNvPr>
          <p:cNvSpPr txBox="1"/>
          <p:nvPr/>
        </p:nvSpPr>
        <p:spPr>
          <a:xfrm>
            <a:off x="3887101" y="1832978"/>
            <a:ext cx="307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en-US" altLang="zh-CN" sz="3600" kern="100" dirty="0">
                <a:solidFill>
                  <a:srgbClr val="53A1F7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9E03EBE-7CF0-4A6B-9861-C402AD7712AB}"/>
              </a:ext>
            </a:extLst>
          </p:cNvPr>
          <p:cNvSpPr/>
          <p:nvPr/>
        </p:nvSpPr>
        <p:spPr>
          <a:xfrm>
            <a:off x="3229589" y="187077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C127D8ED-5C2C-4B89-AEF8-516EE508D522}"/>
              </a:ext>
            </a:extLst>
          </p:cNvPr>
          <p:cNvSpPr txBox="1"/>
          <p:nvPr/>
        </p:nvSpPr>
        <p:spPr>
          <a:xfrm>
            <a:off x="4427102" y="2795369"/>
            <a:ext cx="275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8C85B7C-C9A7-4BD0-A1B4-E725786BABB3}"/>
              </a:ext>
            </a:extLst>
          </p:cNvPr>
          <p:cNvSpPr/>
          <p:nvPr/>
        </p:nvSpPr>
        <p:spPr>
          <a:xfrm>
            <a:off x="3769589" y="2820464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02C924E9-0DD6-4845-BF95-27CE9F343D35}"/>
              </a:ext>
            </a:extLst>
          </p:cNvPr>
          <p:cNvSpPr txBox="1"/>
          <p:nvPr/>
        </p:nvSpPr>
        <p:spPr>
          <a:xfrm>
            <a:off x="5040672" y="3741418"/>
            <a:ext cx="322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3200" kern="100" dirty="0">
                <a:solidFill>
                  <a:srgbClr val="53A1F7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Open Sans" panose="020B0606030504020204" pitchFamily="34" charset="0"/>
                <a:sym typeface="+mn-ea"/>
              </a:rPr>
              <a:t>实践任务</a:t>
            </a:r>
            <a:endParaRPr lang="en-US" altLang="zh-CN" sz="3200" kern="100" dirty="0">
              <a:solidFill>
                <a:srgbClr val="53A1F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5C71C7A-1939-4861-B8CF-43FB90C5DA99}"/>
              </a:ext>
            </a:extLst>
          </p:cNvPr>
          <p:cNvSpPr/>
          <p:nvPr/>
        </p:nvSpPr>
        <p:spPr>
          <a:xfrm>
            <a:off x="4383159" y="3766513"/>
            <a:ext cx="540000" cy="554400"/>
          </a:xfrm>
          <a:prstGeom prst="ellipse">
            <a:avLst/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kern="100" dirty="0">
                <a:solidFill>
                  <a:schemeClr val="bg1"/>
                </a:solidFill>
                <a:latin typeface="Gotham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</a:t>
            </a:r>
          </a:p>
        </p:txBody>
      </p:sp>
      <p:grpSp>
        <p:nvGrpSpPr>
          <p:cNvPr id="28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F1BA14-1C30-44DE-B24D-B209C9475EA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609694" y="3087756"/>
            <a:ext cx="2397648" cy="3311892"/>
            <a:chOff x="4389438" y="1098551"/>
            <a:chExt cx="3397250" cy="4692650"/>
          </a:xfrm>
        </p:grpSpPr>
        <p:sp>
          <p:nvSpPr>
            <p:cNvPr id="29" name="îṡḷiḍè">
              <a:extLst>
                <a:ext uri="{FF2B5EF4-FFF2-40B4-BE49-F238E27FC236}">
                  <a16:creationId xmlns:a16="http://schemas.microsoft.com/office/drawing/2014/main" id="{A3BAE6DF-E29D-4391-9C36-096B1F6B4DE9}"/>
                </a:ext>
              </a:extLst>
            </p:cNvPr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isľiḓé">
              <a:extLst>
                <a:ext uri="{FF2B5EF4-FFF2-40B4-BE49-F238E27FC236}">
                  <a16:creationId xmlns:a16="http://schemas.microsoft.com/office/drawing/2014/main" id="{3540F1D4-905F-460C-AA8E-8E8ACE607157}"/>
                </a:ext>
              </a:extLst>
            </p:cNvPr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îśḷídé">
              <a:extLst>
                <a:ext uri="{FF2B5EF4-FFF2-40B4-BE49-F238E27FC236}">
                  <a16:creationId xmlns:a16="http://schemas.microsoft.com/office/drawing/2014/main" id="{93CF3D8A-F57B-4433-BD79-26DE31A38E20}"/>
                </a:ext>
              </a:extLst>
            </p:cNvPr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ïśļiḓè">
              <a:extLst>
                <a:ext uri="{FF2B5EF4-FFF2-40B4-BE49-F238E27FC236}">
                  <a16:creationId xmlns:a16="http://schemas.microsoft.com/office/drawing/2014/main" id="{E85B60CA-9501-47EA-A4F5-CF32537A2D1F}"/>
                </a:ext>
              </a:extLst>
            </p:cNvPr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îşḷiďè">
              <a:extLst>
                <a:ext uri="{FF2B5EF4-FFF2-40B4-BE49-F238E27FC236}">
                  <a16:creationId xmlns:a16="http://schemas.microsoft.com/office/drawing/2014/main" id="{145808BF-5767-4368-BA94-7ABB1D8F0794}"/>
                </a:ext>
              </a:extLst>
            </p:cNvPr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íşḻiďè">
              <a:extLst>
                <a:ext uri="{FF2B5EF4-FFF2-40B4-BE49-F238E27FC236}">
                  <a16:creationId xmlns:a16="http://schemas.microsoft.com/office/drawing/2014/main" id="{E3D45B62-E94B-4C46-ABB6-FB88ACC9B937}"/>
                </a:ext>
              </a:extLst>
            </p:cNvPr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íṧľîďé">
              <a:extLst>
                <a:ext uri="{FF2B5EF4-FFF2-40B4-BE49-F238E27FC236}">
                  <a16:creationId xmlns:a16="http://schemas.microsoft.com/office/drawing/2014/main" id="{02FBBFAF-9257-4350-AD02-580F78D16422}"/>
                </a:ext>
              </a:extLst>
            </p:cNvPr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ï$ḷiḓé">
              <a:extLst>
                <a:ext uri="{FF2B5EF4-FFF2-40B4-BE49-F238E27FC236}">
                  <a16:creationId xmlns:a16="http://schemas.microsoft.com/office/drawing/2014/main" id="{99D04044-8894-435B-B374-3C123E5BD7B5}"/>
                </a:ext>
              </a:extLst>
            </p:cNvPr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íṣ1ïḑê">
              <a:extLst>
                <a:ext uri="{FF2B5EF4-FFF2-40B4-BE49-F238E27FC236}">
                  <a16:creationId xmlns:a16="http://schemas.microsoft.com/office/drawing/2014/main" id="{CEED39DF-352C-46A5-A191-8D0515EACF36}"/>
                </a:ext>
              </a:extLst>
            </p:cNvPr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îṡļíḍé">
              <a:extLst>
                <a:ext uri="{FF2B5EF4-FFF2-40B4-BE49-F238E27FC236}">
                  <a16:creationId xmlns:a16="http://schemas.microsoft.com/office/drawing/2014/main" id="{C10CBD61-8E0B-446B-93FB-8A596464C64C}"/>
                </a:ext>
              </a:extLst>
            </p:cNvPr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îş1ïḑê">
              <a:extLst>
                <a:ext uri="{FF2B5EF4-FFF2-40B4-BE49-F238E27FC236}">
                  <a16:creationId xmlns:a16="http://schemas.microsoft.com/office/drawing/2014/main" id="{64F2CB45-0D5B-4E4F-ACF3-50BDCD9A8657}"/>
                </a:ext>
              </a:extLst>
            </p:cNvPr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ïṥľíďè">
              <a:extLst>
                <a:ext uri="{FF2B5EF4-FFF2-40B4-BE49-F238E27FC236}">
                  <a16:creationId xmlns:a16="http://schemas.microsoft.com/office/drawing/2014/main" id="{DE7A2DC1-4FA3-4B4A-99D0-6FDF2281AE48}"/>
                </a:ext>
              </a:extLst>
            </p:cNvPr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íṩľiḋé">
              <a:extLst>
                <a:ext uri="{FF2B5EF4-FFF2-40B4-BE49-F238E27FC236}">
                  <a16:creationId xmlns:a16="http://schemas.microsoft.com/office/drawing/2014/main" id="{07489B59-3823-4983-879E-1A11BDAAB5B3}"/>
                </a:ext>
              </a:extLst>
            </p:cNvPr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îṣliďè">
              <a:extLst>
                <a:ext uri="{FF2B5EF4-FFF2-40B4-BE49-F238E27FC236}">
                  <a16:creationId xmlns:a16="http://schemas.microsoft.com/office/drawing/2014/main" id="{95C134BA-828C-4BA1-B3FE-E785F4A7938D}"/>
                </a:ext>
              </a:extLst>
            </p:cNvPr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íṥľïḍé">
              <a:extLst>
                <a:ext uri="{FF2B5EF4-FFF2-40B4-BE49-F238E27FC236}">
                  <a16:creationId xmlns:a16="http://schemas.microsoft.com/office/drawing/2014/main" id="{ED8E1A40-6478-4538-A028-A1F1EF8B9A25}"/>
                </a:ext>
              </a:extLst>
            </p:cNvPr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Sľïḓê">
              <a:extLst>
                <a:ext uri="{FF2B5EF4-FFF2-40B4-BE49-F238E27FC236}">
                  <a16:creationId xmlns:a16="http://schemas.microsoft.com/office/drawing/2014/main" id="{2B404636-4C6A-4FD5-9DD9-E34737008170}"/>
                </a:ext>
              </a:extLst>
            </p:cNvPr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šļïḋe">
              <a:extLst>
                <a:ext uri="{FF2B5EF4-FFF2-40B4-BE49-F238E27FC236}">
                  <a16:creationId xmlns:a16="http://schemas.microsoft.com/office/drawing/2014/main" id="{1248C592-2795-4C01-969C-496D2930956D}"/>
                </a:ext>
              </a:extLst>
            </p:cNvPr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iṧḷïḑe">
              <a:extLst>
                <a:ext uri="{FF2B5EF4-FFF2-40B4-BE49-F238E27FC236}">
                  <a16:creationId xmlns:a16="http://schemas.microsoft.com/office/drawing/2014/main" id="{FBB7A680-7329-4998-ADB7-93ECBE47707A}"/>
                </a:ext>
              </a:extLst>
            </p:cNvPr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îṥ1iďê">
              <a:extLst>
                <a:ext uri="{FF2B5EF4-FFF2-40B4-BE49-F238E27FC236}">
                  <a16:creationId xmlns:a16="http://schemas.microsoft.com/office/drawing/2014/main" id="{276B3E10-EDA2-4FD1-A2E2-4ECC18792C32}"/>
                </a:ext>
              </a:extLst>
            </p:cNvPr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ṣ1ïḑe">
              <a:extLst>
                <a:ext uri="{FF2B5EF4-FFF2-40B4-BE49-F238E27FC236}">
                  <a16:creationId xmlns:a16="http://schemas.microsoft.com/office/drawing/2014/main" id="{0405F35B-0B3D-43A2-A794-84651D80363D}"/>
                </a:ext>
              </a:extLst>
            </p:cNvPr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šlïḓê">
              <a:extLst>
                <a:ext uri="{FF2B5EF4-FFF2-40B4-BE49-F238E27FC236}">
                  <a16:creationId xmlns:a16="http://schemas.microsoft.com/office/drawing/2014/main" id="{48B82C68-A164-40F6-BA2C-8EF5FB15BC53}"/>
                </a:ext>
              </a:extLst>
            </p:cNvPr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ïṡļîḓè">
              <a:extLst>
                <a:ext uri="{FF2B5EF4-FFF2-40B4-BE49-F238E27FC236}">
                  <a16:creationId xmlns:a16="http://schemas.microsoft.com/office/drawing/2014/main" id="{96A60FAE-E5A9-4DFD-A66A-818DD50A81FD}"/>
                </a:ext>
              </a:extLst>
            </p:cNvPr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iṥlïďe">
              <a:extLst>
                <a:ext uri="{FF2B5EF4-FFF2-40B4-BE49-F238E27FC236}">
                  <a16:creationId xmlns:a16="http://schemas.microsoft.com/office/drawing/2014/main" id="{16C763AA-45DF-4472-BEB7-F8077428514A}"/>
                </a:ext>
              </a:extLst>
            </p:cNvPr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îṥ1íḍê">
              <a:extLst>
                <a:ext uri="{FF2B5EF4-FFF2-40B4-BE49-F238E27FC236}">
                  <a16:creationId xmlns:a16="http://schemas.microsoft.com/office/drawing/2014/main" id="{4058BE5F-6196-43E3-B5CA-A6EC31D40F12}"/>
                </a:ext>
              </a:extLst>
            </p:cNvPr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íṣ1íḑe">
              <a:extLst>
                <a:ext uri="{FF2B5EF4-FFF2-40B4-BE49-F238E27FC236}">
                  <a16:creationId xmlns:a16="http://schemas.microsoft.com/office/drawing/2014/main" id="{94822B2A-C1FE-4C16-9CE4-6D3645F9623C}"/>
                </a:ext>
              </a:extLst>
            </p:cNvPr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ïṩlíḑè">
              <a:extLst>
                <a:ext uri="{FF2B5EF4-FFF2-40B4-BE49-F238E27FC236}">
                  <a16:creationId xmlns:a16="http://schemas.microsoft.com/office/drawing/2014/main" id="{78C18283-8DEB-412C-A32C-822831D4FA32}"/>
                </a:ext>
              </a:extLst>
            </p:cNvPr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iś1ïďe">
              <a:extLst>
                <a:ext uri="{FF2B5EF4-FFF2-40B4-BE49-F238E27FC236}">
                  <a16:creationId xmlns:a16="http://schemas.microsoft.com/office/drawing/2014/main" id="{A28A671D-B947-4230-B226-27FED18DAD3F}"/>
                </a:ext>
              </a:extLst>
            </p:cNvPr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îSḷîďè">
              <a:extLst>
                <a:ext uri="{FF2B5EF4-FFF2-40B4-BE49-F238E27FC236}">
                  <a16:creationId xmlns:a16="http://schemas.microsoft.com/office/drawing/2014/main" id="{734CEB64-00F8-47B5-B4F5-BE91634F4004}"/>
                </a:ext>
              </a:extLst>
            </p:cNvPr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îśļiḋe">
              <a:extLst>
                <a:ext uri="{FF2B5EF4-FFF2-40B4-BE49-F238E27FC236}">
                  <a16:creationId xmlns:a16="http://schemas.microsoft.com/office/drawing/2014/main" id="{1E4655FA-7B4B-4911-BA59-411131BAE0FF}"/>
                </a:ext>
              </a:extLst>
            </p:cNvPr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iSľíḍe">
              <a:extLst>
                <a:ext uri="{FF2B5EF4-FFF2-40B4-BE49-F238E27FC236}">
                  <a16:creationId xmlns:a16="http://schemas.microsoft.com/office/drawing/2014/main" id="{30DCAB72-BAC3-43DD-AAB1-B1800C2F6D4D}"/>
                </a:ext>
              </a:extLst>
            </p:cNvPr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ïṩḷíḑè">
              <a:extLst>
                <a:ext uri="{FF2B5EF4-FFF2-40B4-BE49-F238E27FC236}">
                  <a16:creationId xmlns:a16="http://schemas.microsoft.com/office/drawing/2014/main" id="{8B274B0A-82AD-4367-821F-B18EACE2CA95}"/>
                </a:ext>
              </a:extLst>
            </p:cNvPr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iṣḻïďé">
              <a:extLst>
                <a:ext uri="{FF2B5EF4-FFF2-40B4-BE49-F238E27FC236}">
                  <a16:creationId xmlns:a16="http://schemas.microsoft.com/office/drawing/2014/main" id="{AF55D10D-E9B4-48BF-B838-EDFABDEA70FA}"/>
                </a:ext>
              </a:extLst>
            </p:cNvPr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iṧļïḓè">
              <a:extLst>
                <a:ext uri="{FF2B5EF4-FFF2-40B4-BE49-F238E27FC236}">
                  <a16:creationId xmlns:a16="http://schemas.microsoft.com/office/drawing/2014/main" id="{FCD6F7C3-168E-4568-BDA8-999C15613512}"/>
                </a:ext>
              </a:extLst>
            </p:cNvPr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iŝļîďè">
              <a:extLst>
                <a:ext uri="{FF2B5EF4-FFF2-40B4-BE49-F238E27FC236}">
                  <a16:creationId xmlns:a16="http://schemas.microsoft.com/office/drawing/2014/main" id="{962AC2A1-DE4E-4D9F-B26E-25AF4FA13802}"/>
                </a:ext>
              </a:extLst>
            </p:cNvPr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îš1iḋé">
              <a:extLst>
                <a:ext uri="{FF2B5EF4-FFF2-40B4-BE49-F238E27FC236}">
                  <a16:creationId xmlns:a16="http://schemas.microsoft.com/office/drawing/2014/main" id="{98874FAB-B63F-4124-B99E-98FA457A63E5}"/>
                </a:ext>
              </a:extLst>
            </p:cNvPr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ŝḷïďè">
              <a:extLst>
                <a:ext uri="{FF2B5EF4-FFF2-40B4-BE49-F238E27FC236}">
                  <a16:creationId xmlns:a16="http://schemas.microsoft.com/office/drawing/2014/main" id="{7E711F9A-D5E7-4E92-B8F3-1CF2BF5B4B9E}"/>
                </a:ext>
              </a:extLst>
            </p:cNvPr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ísľíḑè">
              <a:extLst>
                <a:ext uri="{FF2B5EF4-FFF2-40B4-BE49-F238E27FC236}">
                  <a16:creationId xmlns:a16="http://schemas.microsoft.com/office/drawing/2014/main" id="{7135C28D-4152-4705-8853-3BA5311BB1C6}"/>
                </a:ext>
              </a:extLst>
            </p:cNvPr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íŝľïďé">
              <a:extLst>
                <a:ext uri="{FF2B5EF4-FFF2-40B4-BE49-F238E27FC236}">
                  <a16:creationId xmlns:a16="http://schemas.microsoft.com/office/drawing/2014/main" id="{C4CF3AFB-7671-42CD-BC9D-17E9DDA2200E}"/>
                </a:ext>
              </a:extLst>
            </p:cNvPr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íśliḋê">
              <a:extLst>
                <a:ext uri="{FF2B5EF4-FFF2-40B4-BE49-F238E27FC236}">
                  <a16:creationId xmlns:a16="http://schemas.microsoft.com/office/drawing/2014/main" id="{FBACD4B2-5CF8-45B8-889C-0F00D33D2902}"/>
                </a:ext>
              </a:extLst>
            </p:cNvPr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5672E-A67F-40A1-9F49-FB352C57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81322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33" fill="hold" grpId="1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3333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1" animBg="1"/>
          <p:bldP spid="7" grpId="0"/>
          <p:bldP spid="15" grpId="0"/>
          <p:bldP spid="16" grpId="0" animBg="1"/>
          <p:bldP spid="20" grpId="0"/>
          <p:bldP spid="22" grpId="0" animBg="1"/>
          <p:bldP spid="24" grpId="0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132" y="372925"/>
            <a:ext cx="3178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拓展延伸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81BC6F-1B9B-40CB-8CCA-84B4D1B7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95BF4A-C5A1-4FA9-858E-486742F1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90" y="1961375"/>
            <a:ext cx="6442216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2A6A39-E5F1-4C91-83C5-036097507AF0}"/>
              </a:ext>
            </a:extLst>
          </p:cNvPr>
          <p:cNvSpPr txBox="1"/>
          <p:nvPr/>
        </p:nvSpPr>
        <p:spPr>
          <a:xfrm>
            <a:off x="472721" y="1823350"/>
            <a:ext cx="5098769" cy="406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 sz="2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拓展任务：</a:t>
            </a:r>
            <a:endParaRPr lang="en-US" altLang="zh-CN" sz="26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任务一：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结合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灯效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,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实现不同的部分音效的结合，多彩完成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《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两只老虎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》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歌曲；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任务二：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按照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《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小星星</a:t>
            </a:r>
            <a:r>
              <a:rPr lang="en-US" altLang="zh-CN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》</a:t>
            </a: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  <a:sym typeface="字魂59号-创粗黑" panose="00000500000000000000" pitchFamily="2" charset="-122"/>
              </a:rPr>
              <a:t>简谱，结合简单音效完成歌曲；</a:t>
            </a:r>
          </a:p>
        </p:txBody>
      </p:sp>
    </p:spTree>
    <p:extLst>
      <p:ext uri="{BB962C8B-B14F-4D97-AF65-F5344CB8AC3E}">
        <p14:creationId xmlns:p14="http://schemas.microsoft.com/office/powerpoint/2010/main" val="24304439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D89F7DD-E8A5-461B-AA21-1C1A6352E0A3}"/>
              </a:ext>
            </a:extLst>
          </p:cNvPr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7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43366" y="379348"/>
            <a:ext cx="575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工程日志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Gotham"/>
                <a:ea typeface="汉仪雅酷黑 65W" panose="020B0604020202020204" pitchFamily="34" charset="-122"/>
              </a:rPr>
              <a:t>Day5</a:t>
            </a:r>
            <a:r>
              <a:rPr lang="en-US" altLang="zh-CN" sz="3000" b="1" dirty="0">
                <a:solidFill>
                  <a:srgbClr val="FF0000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)</a:t>
            </a:r>
            <a:endParaRPr lang="en-US" altLang="zh-CN" sz="30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954E6-F898-4B9D-98C2-13DEC0F10A46}"/>
              </a:ext>
            </a:extLst>
          </p:cNvPr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74012-4001-4EA0-9A32-B42A2024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5" name="DJI一阶第5课-工程日志">
            <a:hlinkClick r:id="" action="ppaction://media"/>
            <a:extLst>
              <a:ext uri="{FF2B5EF4-FFF2-40B4-BE49-F238E27FC236}">
                <a16:creationId xmlns:a16="http://schemas.microsoft.com/office/drawing/2014/main" id="{2A196F89-A96A-42B3-A02A-9E4B56B70E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5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93039" y="4505111"/>
            <a:ext cx="609600" cy="609600"/>
          </a:xfrm>
          <a:prstGeom prst="rect">
            <a:avLst/>
          </a:prstGeom>
        </p:spPr>
      </p:pic>
      <p:pic>
        <p:nvPicPr>
          <p:cNvPr id="16" name="DJI一阶第5课-枪击声">
            <a:hlinkClick r:id="" action="ppaction://media"/>
            <a:extLst>
              <a:ext uri="{FF2B5EF4-FFF2-40B4-BE49-F238E27FC236}">
                <a16:creationId xmlns:a16="http://schemas.microsoft.com/office/drawing/2014/main" id="{76D89347-9FC0-4EFB-BED2-FD0D5C3709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57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16945" y="4814800"/>
            <a:ext cx="609600" cy="609600"/>
          </a:xfrm>
          <a:prstGeom prst="rect">
            <a:avLst/>
          </a:prstGeom>
        </p:spPr>
      </p:pic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C063E104-67AA-481D-8F61-799F26890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40538"/>
              </p:ext>
            </p:extLst>
          </p:nvPr>
        </p:nvGraphicFramePr>
        <p:xfrm>
          <a:off x="1302194" y="1371599"/>
          <a:ext cx="9811657" cy="464750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75831">
                  <a:extLst>
                    <a:ext uri="{9D8B030D-6E8A-4147-A177-3AD203B41FA5}">
                      <a16:colId xmlns:a16="http://schemas.microsoft.com/office/drawing/2014/main" val="1341413261"/>
                    </a:ext>
                  </a:extLst>
                </a:gridCol>
                <a:gridCol w="6935826">
                  <a:extLst>
                    <a:ext uri="{9D8B030D-6E8A-4147-A177-3AD203B41FA5}">
                      <a16:colId xmlns:a16="http://schemas.microsoft.com/office/drawing/2014/main" val="3035779130"/>
                    </a:ext>
                  </a:extLst>
                </a:gridCol>
              </a:tblGrid>
              <a:tr h="804963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Mission</a:t>
                      </a:r>
                      <a:endParaRPr lang="en-US" altLang="zh-CN" sz="24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用音节拼凑完成</a:t>
                      </a:r>
                      <a:r>
                        <a:rPr lang="en-US" altLang="zh-CN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《</a:t>
                      </a: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两只老虎</a:t>
                      </a:r>
                      <a:r>
                        <a:rPr lang="en-US" altLang="zh-CN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》</a:t>
                      </a:r>
                      <a:r>
                        <a:rPr lang="zh-CN" altLang="en-US" sz="26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  <a:sym typeface="+mn-ea"/>
                        </a:rPr>
                        <a:t>简谱</a:t>
                      </a:r>
                      <a:endParaRPr lang="en-US" altLang="zh-CN" sz="26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48961"/>
                  </a:ext>
                </a:extLst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Question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如何控制音效完成一整首歌的播放？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97415"/>
                  </a:ext>
                </a:extLst>
              </a:tr>
              <a:tr h="1142064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Solution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D9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  <a:cs typeface="宋体" panose="02010600030101010101" pitchFamily="2" charset="-122"/>
                        </a:rPr>
                        <a:t>运用多媒体音效模块，通过循环结构编写片段歌曲能够重复两次播放，完成整首歌的编写</a:t>
                      </a:r>
                    </a:p>
                  </a:txBody>
                  <a:tcPr anchor="ctr">
                    <a:solidFill>
                      <a:srgbClr val="D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08740"/>
                  </a:ext>
                </a:extLst>
              </a:tr>
              <a:tr h="1310881">
                <a:tc>
                  <a:txBody>
                    <a:bodyPr/>
                    <a:lstStyle/>
                    <a:p>
                      <a:pPr algn="ctr" fontAlgn="auto">
                        <a:lnSpc>
                          <a:spcPct val="225000"/>
                        </a:lnSpc>
                        <a:buNone/>
                      </a:pPr>
                      <a:r>
                        <a:rPr lang="en-US" altLang="zh-CN" sz="2400" b="1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Keypoint</a:t>
                      </a:r>
                      <a:endParaRPr lang="en-US" altLang="zh-CN" sz="2400" b="1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C1DD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硬件：扬声器</a:t>
                      </a:r>
                    </a:p>
                    <a:p>
                      <a:pPr algn="l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600" b="1" dirty="0"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编程：多媒体音效模块、循环结构</a:t>
                      </a:r>
                    </a:p>
                  </a:txBody>
                  <a:tcPr anchor="ctr">
                    <a:solidFill>
                      <a:srgbClr val="C1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14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3270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1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背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-2540"/>
            <a:ext cx="12203430" cy="6863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37913" y="2014210"/>
            <a:ext cx="711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kern="100" spc="500" dirty="0">
                <a:solidFill>
                  <a:schemeClr val="bg1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谢谢观看</a:t>
            </a:r>
            <a:endParaRPr lang="en-US" sz="8000" b="1" kern="100" spc="500" dirty="0">
              <a:solidFill>
                <a:schemeClr val="bg1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pic>
        <p:nvPicPr>
          <p:cNvPr id="10" name="图片 9" descr="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40" y="657225"/>
            <a:ext cx="4261485" cy="4494530"/>
          </a:xfrm>
          <a:prstGeom prst="rect">
            <a:avLst/>
          </a:prstGeom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C69DF6FA-5DB7-4296-A51A-2B1A7E775FED}"/>
              </a:ext>
            </a:extLst>
          </p:cNvPr>
          <p:cNvSpPr txBox="1"/>
          <p:nvPr/>
        </p:nvSpPr>
        <p:spPr>
          <a:xfrm>
            <a:off x="5491389" y="3446354"/>
            <a:ext cx="6238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RoboMaster</a:t>
            </a:r>
            <a:r>
              <a:rPr lang="en-US" altLang="zh-CN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字魂59号-创粗黑" panose="00000500000000000000" pitchFamily="2" charset="-122"/>
              </a:rPr>
              <a:t> </a:t>
            </a:r>
            <a:r>
              <a:rPr lang="zh-CN" altLang="en-US" sz="3200" dirty="0">
                <a:solidFill>
                  <a:srgbClr val="FFFFFF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宋体" panose="02010600030101010101" pitchFamily="2" charset="-122"/>
                <a:sym typeface="字魂59号-创粗黑" panose="00000500000000000000" pitchFamily="2" charset="-122"/>
              </a:rPr>
              <a:t>人工与智能课</a:t>
            </a:r>
          </a:p>
        </p:txBody>
      </p:sp>
      <p:pic>
        <p:nvPicPr>
          <p:cNvPr id="12" name="图片 11" descr="球">
            <a:extLst>
              <a:ext uri="{FF2B5EF4-FFF2-40B4-BE49-F238E27FC236}">
                <a16:creationId xmlns:a16="http://schemas.microsoft.com/office/drawing/2014/main" id="{8910A925-29E6-4100-B8E2-2BFB373B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07500" y="4450080"/>
            <a:ext cx="3723005" cy="29083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8599F8-E41E-4CA1-98D2-5221E1CB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6316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JI一阶第5课-课程引入音频">
            <a:hlinkClick r:id="" action="ppaction://media"/>
            <a:extLst>
              <a:ext uri="{FF2B5EF4-FFF2-40B4-BE49-F238E27FC236}">
                <a16:creationId xmlns:a16="http://schemas.microsoft.com/office/drawing/2014/main" id="{DC25C3D9-B165-4326-83A3-9328398AD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9420" y="3763995"/>
            <a:ext cx="609600" cy="609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rotWithShape="1">
            <a:blip r:embed="rId6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rotWithShape="1">
            <a:blip r:embed="rId7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rotWithShape="1">
            <a:blip r:embed="rId8">
              <a:alphaModFix amt="1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9D6CD161-9FB2-45B5-BB81-E03FD69E24E5}"/>
              </a:ext>
            </a:extLst>
          </p:cNvPr>
          <p:cNvSpPr txBox="1"/>
          <p:nvPr/>
        </p:nvSpPr>
        <p:spPr>
          <a:xfrm>
            <a:off x="1750429" y="381168"/>
            <a:ext cx="296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buNone/>
            </a:pPr>
            <a:r>
              <a:rPr lang="zh-CN" altLang="en-US" sz="5400" b="1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方正兰亭中黑简体" panose="02000000000000000000" charset="-122"/>
                <a:sym typeface="+mn-ea"/>
              </a:rPr>
              <a:t>课程引入</a:t>
            </a:r>
            <a:endParaRPr lang="en-US" altLang="zh-CN" sz="5400" b="1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方正兰亭中黑简体" panose="02000000000000000000" charset="-122"/>
              <a:sym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579E5FB-6E4B-4A0E-BBBB-D504B31677B8}"/>
              </a:ext>
            </a:extLst>
          </p:cNvPr>
          <p:cNvSpPr/>
          <p:nvPr/>
        </p:nvSpPr>
        <p:spPr>
          <a:xfrm>
            <a:off x="1847849" y="1366090"/>
            <a:ext cx="3521711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我要怎么唱歌呢？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E42BE9-8397-4A34-8E32-116D99AFFFA4}"/>
              </a:ext>
            </a:extLst>
          </p:cNvPr>
          <p:cNvSpPr txBox="1"/>
          <p:nvPr/>
        </p:nvSpPr>
        <p:spPr>
          <a:xfrm>
            <a:off x="6037629" y="2256652"/>
            <a:ext cx="56507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我已经知道我能够稳定的控制自己的情绪，表达我的喜怒哀乐。</a:t>
            </a:r>
            <a:endParaRPr lang="en-US" altLang="zh-CN" sz="28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我来到大街上，街上的人来来往往，路边的橱窗里摆放着很多漂亮的八音盒，发出的声音真好听，我想要跟着一起学唱歌</a:t>
            </a:r>
            <a:r>
              <a:rPr lang="en-US" altLang="zh-CN" sz="28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~</a:t>
            </a:r>
            <a:endParaRPr lang="zh-CN" altLang="en-US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C6D6E-A288-4757-A7D6-CA37CCE7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651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E40442-DAC5-4F86-AE57-3BC2624E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83" y="2202816"/>
            <a:ext cx="3843792" cy="3843792"/>
          </a:xfrm>
          <a:prstGeom prst="rect">
            <a:avLst/>
          </a:prstGeom>
        </p:spPr>
      </p:pic>
      <p:pic>
        <p:nvPicPr>
          <p:cNvPr id="17" name="图片 16" descr="菱形">
            <a:extLst>
              <a:ext uri="{FF2B5EF4-FFF2-40B4-BE49-F238E27FC236}">
                <a16:creationId xmlns:a16="http://schemas.microsoft.com/office/drawing/2014/main" id="{60090B24-44DD-4A94-AE53-2592CDC08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" y="208915"/>
            <a:ext cx="1237615" cy="9017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99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1" grpId="0"/>
      <p:bldP spid="8" grpId="1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>
            <a:extLst>
              <a:ext uri="{FF2B5EF4-FFF2-40B4-BE49-F238E27FC236}">
                <a16:creationId xmlns:a16="http://schemas.microsoft.com/office/drawing/2014/main" id="{4DDFD672-C45E-4D91-BC1F-2D2334E79634}"/>
              </a:ext>
            </a:extLst>
          </p:cNvPr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B51E2-3760-4499-8FB2-8536B7FDA1E0}"/>
              </a:ext>
            </a:extLst>
          </p:cNvPr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kern="100" dirty="0">
                <a:solidFill>
                  <a:srgbClr val="3D85F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P B L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19F15D-7A6D-474B-B81F-E1FA090B64AF}"/>
              </a:ext>
            </a:extLst>
          </p:cNvPr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4" name="aa667f4b-03aa-4665-9516-67877fa5741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4855FA-CF8C-455C-8618-75BD762D687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17506" y="2792229"/>
            <a:ext cx="3909307" cy="3564121"/>
            <a:chOff x="3884613" y="1412875"/>
            <a:chExt cx="4422775" cy="4032250"/>
          </a:xfrm>
        </p:grpSpPr>
        <p:sp>
          <p:nvSpPr>
            <p:cNvPr id="145" name="iS1îde">
              <a:extLst>
                <a:ext uri="{FF2B5EF4-FFF2-40B4-BE49-F238E27FC236}">
                  <a16:creationId xmlns:a16="http://schemas.microsoft.com/office/drawing/2014/main" id="{126637C6-8AF3-4756-B4C3-1AD062931F0C}"/>
                </a:ext>
              </a:extLst>
            </p:cNvPr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ş1ïḋe">
              <a:extLst>
                <a:ext uri="{FF2B5EF4-FFF2-40B4-BE49-F238E27FC236}">
                  <a16:creationId xmlns:a16="http://schemas.microsoft.com/office/drawing/2014/main" id="{9C126B84-B3E8-40CE-A341-EB60B01CA40B}"/>
                </a:ext>
              </a:extLst>
            </p:cNvPr>
            <p:cNvSpPr/>
            <p:nvPr/>
          </p:nvSpPr>
          <p:spPr bwMode="auto">
            <a:xfrm>
              <a:off x="5287963" y="4508500"/>
              <a:ext cx="1982788" cy="936625"/>
            </a:xfrm>
            <a:custGeom>
              <a:avLst/>
              <a:gdLst>
                <a:gd name="T0" fmla="*/ 599 w 601"/>
                <a:gd name="T1" fmla="*/ 235 h 284"/>
                <a:gd name="T2" fmla="*/ 510 w 601"/>
                <a:gd name="T3" fmla="*/ 11 h 284"/>
                <a:gd name="T4" fmla="*/ 494 w 601"/>
                <a:gd name="T5" fmla="*/ 0 h 284"/>
                <a:gd name="T6" fmla="*/ 290 w 601"/>
                <a:gd name="T7" fmla="*/ 0 h 284"/>
                <a:gd name="T8" fmla="*/ 106 w 601"/>
                <a:gd name="T9" fmla="*/ 0 h 284"/>
                <a:gd name="T10" fmla="*/ 90 w 601"/>
                <a:gd name="T11" fmla="*/ 11 h 284"/>
                <a:gd name="T12" fmla="*/ 1 w 601"/>
                <a:gd name="T13" fmla="*/ 235 h 284"/>
                <a:gd name="T14" fmla="*/ 15 w 601"/>
                <a:gd name="T15" fmla="*/ 252 h 284"/>
                <a:gd name="T16" fmla="*/ 267 w 601"/>
                <a:gd name="T17" fmla="*/ 252 h 284"/>
                <a:gd name="T18" fmla="*/ 267 w 601"/>
                <a:gd name="T19" fmla="*/ 252 h 284"/>
                <a:gd name="T20" fmla="*/ 300 w 601"/>
                <a:gd name="T21" fmla="*/ 284 h 284"/>
                <a:gd name="T22" fmla="*/ 300 w 601"/>
                <a:gd name="T23" fmla="*/ 284 h 284"/>
                <a:gd name="T24" fmla="*/ 334 w 601"/>
                <a:gd name="T25" fmla="*/ 252 h 284"/>
                <a:gd name="T26" fmla="*/ 334 w 601"/>
                <a:gd name="T27" fmla="*/ 252 h 284"/>
                <a:gd name="T28" fmla="*/ 586 w 601"/>
                <a:gd name="T29" fmla="*/ 252 h 284"/>
                <a:gd name="T30" fmla="*/ 599 w 601"/>
                <a:gd name="T31" fmla="*/ 235 h 284"/>
                <a:gd name="T32" fmla="*/ 599 w 601"/>
                <a:gd name="T33" fmla="*/ 23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1" h="284">
                  <a:moveTo>
                    <a:pt x="599" y="235"/>
                  </a:moveTo>
                  <a:cubicBezTo>
                    <a:pt x="510" y="11"/>
                    <a:pt x="510" y="11"/>
                    <a:pt x="510" y="11"/>
                  </a:cubicBezTo>
                  <a:cubicBezTo>
                    <a:pt x="508" y="4"/>
                    <a:pt x="501" y="0"/>
                    <a:pt x="494" y="0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4"/>
                    <a:pt x="90" y="11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0" y="245"/>
                    <a:pt x="7" y="252"/>
                    <a:pt x="15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52"/>
                    <a:pt x="267" y="252"/>
                    <a:pt x="267" y="252"/>
                  </a:cubicBezTo>
                  <a:cubicBezTo>
                    <a:pt x="267" y="270"/>
                    <a:pt x="282" y="284"/>
                    <a:pt x="300" y="284"/>
                  </a:cubicBezTo>
                  <a:cubicBezTo>
                    <a:pt x="300" y="284"/>
                    <a:pt x="300" y="284"/>
                    <a:pt x="300" y="284"/>
                  </a:cubicBezTo>
                  <a:cubicBezTo>
                    <a:pt x="319" y="284"/>
                    <a:pt x="334" y="270"/>
                    <a:pt x="334" y="252"/>
                  </a:cubicBezTo>
                  <a:cubicBezTo>
                    <a:pt x="334" y="252"/>
                    <a:pt x="334" y="252"/>
                    <a:pt x="334" y="252"/>
                  </a:cubicBezTo>
                  <a:cubicBezTo>
                    <a:pt x="586" y="252"/>
                    <a:pt x="586" y="252"/>
                    <a:pt x="586" y="252"/>
                  </a:cubicBezTo>
                  <a:cubicBezTo>
                    <a:pt x="594" y="252"/>
                    <a:pt x="601" y="245"/>
                    <a:pt x="599" y="235"/>
                  </a:cubicBezTo>
                  <a:cubicBezTo>
                    <a:pt x="599" y="235"/>
                    <a:pt x="599" y="235"/>
                    <a:pt x="599" y="235"/>
                  </a:cubicBezTo>
                  <a:close/>
                </a:path>
              </a:pathLst>
            </a:custGeom>
            <a:solidFill>
              <a:srgbClr val="243B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ṣlïḋe">
              <a:extLst>
                <a:ext uri="{FF2B5EF4-FFF2-40B4-BE49-F238E27FC236}">
                  <a16:creationId xmlns:a16="http://schemas.microsoft.com/office/drawing/2014/main" id="{6EF3814B-8F53-4B9B-AEEE-E2E5C53F5163}"/>
                </a:ext>
              </a:extLst>
            </p:cNvPr>
            <p:cNvSpPr/>
            <p:nvPr/>
          </p:nvSpPr>
          <p:spPr bwMode="auto">
            <a:xfrm>
              <a:off x="5324476" y="4235450"/>
              <a:ext cx="1906588" cy="1136650"/>
            </a:xfrm>
            <a:custGeom>
              <a:avLst/>
              <a:gdLst>
                <a:gd name="T0" fmla="*/ 501 w 578"/>
                <a:gd name="T1" fmla="*/ 102 h 345"/>
                <a:gd name="T2" fmla="*/ 289 w 578"/>
                <a:gd name="T3" fmla="*/ 98 h 345"/>
                <a:gd name="T4" fmla="*/ 77 w 578"/>
                <a:gd name="T5" fmla="*/ 102 h 345"/>
                <a:gd name="T6" fmla="*/ 0 w 578"/>
                <a:gd name="T7" fmla="*/ 309 h 345"/>
                <a:gd name="T8" fmla="*/ 289 w 578"/>
                <a:gd name="T9" fmla="*/ 345 h 345"/>
                <a:gd name="T10" fmla="*/ 578 w 578"/>
                <a:gd name="T11" fmla="*/ 309 h 345"/>
                <a:gd name="T12" fmla="*/ 501 w 578"/>
                <a:gd name="T13" fmla="*/ 1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8" h="345">
                  <a:moveTo>
                    <a:pt x="501" y="102"/>
                  </a:moveTo>
                  <a:cubicBezTo>
                    <a:pt x="386" y="0"/>
                    <a:pt x="289" y="98"/>
                    <a:pt x="289" y="98"/>
                  </a:cubicBezTo>
                  <a:cubicBezTo>
                    <a:pt x="289" y="98"/>
                    <a:pt x="191" y="0"/>
                    <a:pt x="77" y="10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5" y="275"/>
                    <a:pt x="254" y="345"/>
                    <a:pt x="289" y="345"/>
                  </a:cubicBezTo>
                  <a:cubicBezTo>
                    <a:pt x="324" y="345"/>
                    <a:pt x="313" y="275"/>
                    <a:pt x="578" y="309"/>
                  </a:cubicBezTo>
                  <a:lnTo>
                    <a:pt x="501" y="102"/>
                  </a:lnTo>
                  <a:close/>
                </a:path>
              </a:pathLst>
            </a:custGeom>
            <a:solidFill>
              <a:srgbClr val="A8D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ľîdé">
              <a:extLst>
                <a:ext uri="{FF2B5EF4-FFF2-40B4-BE49-F238E27FC236}">
                  <a16:creationId xmlns:a16="http://schemas.microsoft.com/office/drawing/2014/main" id="{A4AF6810-B8B6-4746-BCF6-AFB773A4B384}"/>
                </a:ext>
              </a:extLst>
            </p:cNvPr>
            <p:cNvSpPr/>
            <p:nvPr/>
          </p:nvSpPr>
          <p:spPr bwMode="auto">
            <a:xfrm>
              <a:off x="5349876" y="4435475"/>
              <a:ext cx="1846263" cy="936625"/>
            </a:xfrm>
            <a:custGeom>
              <a:avLst/>
              <a:gdLst>
                <a:gd name="T0" fmla="*/ 493 w 559"/>
                <a:gd name="T1" fmla="*/ 48 h 284"/>
                <a:gd name="T2" fmla="*/ 373 w 559"/>
                <a:gd name="T3" fmla="*/ 6 h 284"/>
                <a:gd name="T4" fmla="*/ 270 w 559"/>
                <a:gd name="T5" fmla="*/ 56 h 284"/>
                <a:gd name="T6" fmla="*/ 163 w 559"/>
                <a:gd name="T7" fmla="*/ 7 h 284"/>
                <a:gd name="T8" fmla="*/ 69 w 559"/>
                <a:gd name="T9" fmla="*/ 50 h 284"/>
                <a:gd name="T10" fmla="*/ 0 w 559"/>
                <a:gd name="T11" fmla="*/ 236 h 284"/>
                <a:gd name="T12" fmla="*/ 176 w 559"/>
                <a:gd name="T13" fmla="*/ 224 h 284"/>
                <a:gd name="T14" fmla="*/ 278 w 559"/>
                <a:gd name="T15" fmla="*/ 282 h 284"/>
                <a:gd name="T16" fmla="*/ 280 w 559"/>
                <a:gd name="T17" fmla="*/ 283 h 284"/>
                <a:gd name="T18" fmla="*/ 281 w 559"/>
                <a:gd name="T19" fmla="*/ 283 h 284"/>
                <a:gd name="T20" fmla="*/ 380 w 559"/>
                <a:gd name="T21" fmla="*/ 224 h 284"/>
                <a:gd name="T22" fmla="*/ 559 w 559"/>
                <a:gd name="T23" fmla="*/ 236 h 284"/>
                <a:gd name="T24" fmla="*/ 493 w 559"/>
                <a:gd name="T25" fmla="*/ 4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284">
                  <a:moveTo>
                    <a:pt x="493" y="48"/>
                  </a:moveTo>
                  <a:cubicBezTo>
                    <a:pt x="493" y="48"/>
                    <a:pt x="447" y="0"/>
                    <a:pt x="373" y="6"/>
                  </a:cubicBezTo>
                  <a:cubicBezTo>
                    <a:pt x="296" y="11"/>
                    <a:pt x="275" y="44"/>
                    <a:pt x="270" y="56"/>
                  </a:cubicBezTo>
                  <a:cubicBezTo>
                    <a:pt x="265" y="45"/>
                    <a:pt x="242" y="12"/>
                    <a:pt x="163" y="7"/>
                  </a:cubicBezTo>
                  <a:cubicBezTo>
                    <a:pt x="89" y="2"/>
                    <a:pt x="69" y="50"/>
                    <a:pt x="69" y="5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69" y="205"/>
                    <a:pt x="176" y="224"/>
                  </a:cubicBezTo>
                  <a:cubicBezTo>
                    <a:pt x="236" y="235"/>
                    <a:pt x="270" y="272"/>
                    <a:pt x="278" y="282"/>
                  </a:cubicBezTo>
                  <a:cubicBezTo>
                    <a:pt x="279" y="283"/>
                    <a:pt x="279" y="283"/>
                    <a:pt x="280" y="283"/>
                  </a:cubicBezTo>
                  <a:cubicBezTo>
                    <a:pt x="280" y="284"/>
                    <a:pt x="281" y="284"/>
                    <a:pt x="281" y="283"/>
                  </a:cubicBezTo>
                  <a:cubicBezTo>
                    <a:pt x="289" y="272"/>
                    <a:pt x="320" y="235"/>
                    <a:pt x="380" y="224"/>
                  </a:cubicBezTo>
                  <a:cubicBezTo>
                    <a:pt x="486" y="205"/>
                    <a:pt x="559" y="236"/>
                    <a:pt x="559" y="236"/>
                  </a:cubicBezTo>
                  <a:lnTo>
                    <a:pt x="493" y="48"/>
                  </a:lnTo>
                  <a:close/>
                </a:path>
              </a:pathLst>
            </a:cu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iṥļíḑê">
              <a:extLst>
                <a:ext uri="{FF2B5EF4-FFF2-40B4-BE49-F238E27FC236}">
                  <a16:creationId xmlns:a16="http://schemas.microsoft.com/office/drawing/2014/main" id="{DC30FFCF-A57C-494B-B009-56A54A66B22C}"/>
                </a:ext>
              </a:extLst>
            </p:cNvPr>
            <p:cNvSpPr/>
            <p:nvPr/>
          </p:nvSpPr>
          <p:spPr bwMode="auto">
            <a:xfrm>
              <a:off x="5389563" y="4416425"/>
              <a:ext cx="1773238" cy="903288"/>
            </a:xfrm>
            <a:custGeom>
              <a:avLst/>
              <a:gdLst>
                <a:gd name="T0" fmla="*/ 476 w 537"/>
                <a:gd name="T1" fmla="*/ 51 h 274"/>
                <a:gd name="T2" fmla="*/ 366 w 537"/>
                <a:gd name="T3" fmla="*/ 6 h 274"/>
                <a:gd name="T4" fmla="*/ 269 w 537"/>
                <a:gd name="T5" fmla="*/ 59 h 274"/>
                <a:gd name="T6" fmla="*/ 172 w 537"/>
                <a:gd name="T7" fmla="*/ 6 h 274"/>
                <a:gd name="T8" fmla="*/ 62 w 537"/>
                <a:gd name="T9" fmla="*/ 51 h 274"/>
                <a:gd name="T10" fmla="*/ 0 w 537"/>
                <a:gd name="T11" fmla="*/ 227 h 274"/>
                <a:gd name="T12" fmla="*/ 173 w 537"/>
                <a:gd name="T13" fmla="*/ 209 h 274"/>
                <a:gd name="T14" fmla="*/ 268 w 537"/>
                <a:gd name="T15" fmla="*/ 272 h 274"/>
                <a:gd name="T16" fmla="*/ 269 w 537"/>
                <a:gd name="T17" fmla="*/ 273 h 274"/>
                <a:gd name="T18" fmla="*/ 270 w 537"/>
                <a:gd name="T19" fmla="*/ 273 h 274"/>
                <a:gd name="T20" fmla="*/ 365 w 537"/>
                <a:gd name="T21" fmla="*/ 209 h 274"/>
                <a:gd name="T22" fmla="*/ 537 w 537"/>
                <a:gd name="T23" fmla="*/ 227 h 274"/>
                <a:gd name="T24" fmla="*/ 476 w 537"/>
                <a:gd name="T25" fmla="*/ 5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7" h="274">
                  <a:moveTo>
                    <a:pt x="476" y="51"/>
                  </a:moveTo>
                  <a:cubicBezTo>
                    <a:pt x="476" y="51"/>
                    <a:pt x="435" y="0"/>
                    <a:pt x="366" y="6"/>
                  </a:cubicBezTo>
                  <a:cubicBezTo>
                    <a:pt x="295" y="12"/>
                    <a:pt x="274" y="46"/>
                    <a:pt x="269" y="59"/>
                  </a:cubicBezTo>
                  <a:cubicBezTo>
                    <a:pt x="265" y="47"/>
                    <a:pt x="245" y="12"/>
                    <a:pt x="172" y="6"/>
                  </a:cubicBezTo>
                  <a:cubicBezTo>
                    <a:pt x="103" y="0"/>
                    <a:pt x="62" y="51"/>
                    <a:pt x="62" y="51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74" y="188"/>
                    <a:pt x="173" y="209"/>
                  </a:cubicBezTo>
                  <a:cubicBezTo>
                    <a:pt x="229" y="221"/>
                    <a:pt x="260" y="261"/>
                    <a:pt x="268" y="272"/>
                  </a:cubicBezTo>
                  <a:cubicBezTo>
                    <a:pt x="268" y="273"/>
                    <a:pt x="269" y="273"/>
                    <a:pt x="269" y="273"/>
                  </a:cubicBezTo>
                  <a:cubicBezTo>
                    <a:pt x="269" y="274"/>
                    <a:pt x="270" y="274"/>
                    <a:pt x="270" y="273"/>
                  </a:cubicBezTo>
                  <a:cubicBezTo>
                    <a:pt x="278" y="261"/>
                    <a:pt x="308" y="221"/>
                    <a:pt x="365" y="209"/>
                  </a:cubicBezTo>
                  <a:cubicBezTo>
                    <a:pt x="464" y="188"/>
                    <a:pt x="537" y="227"/>
                    <a:pt x="537" y="227"/>
                  </a:cubicBezTo>
                  <a:lnTo>
                    <a:pt x="476" y="51"/>
                  </a:lnTo>
                  <a:close/>
                </a:path>
              </a:pathLst>
            </a:custGeom>
            <a:solidFill>
              <a:srgbClr val="CBE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ṩļîḑè">
              <a:extLst>
                <a:ext uri="{FF2B5EF4-FFF2-40B4-BE49-F238E27FC236}">
                  <a16:creationId xmlns:a16="http://schemas.microsoft.com/office/drawing/2014/main" id="{582C65AA-1C09-40F6-B406-1F5FCD8DB5D3}"/>
                </a:ext>
              </a:extLst>
            </p:cNvPr>
            <p:cNvSpPr/>
            <p:nvPr/>
          </p:nvSpPr>
          <p:spPr bwMode="auto">
            <a:xfrm>
              <a:off x="5395913" y="4370388"/>
              <a:ext cx="1757363" cy="949325"/>
            </a:xfrm>
            <a:custGeom>
              <a:avLst/>
              <a:gdLst>
                <a:gd name="T0" fmla="*/ 466 w 532"/>
                <a:gd name="T1" fmla="*/ 50 h 288"/>
                <a:gd name="T2" fmla="*/ 358 w 532"/>
                <a:gd name="T3" fmla="*/ 5 h 288"/>
                <a:gd name="T4" fmla="*/ 266 w 532"/>
                <a:gd name="T5" fmla="*/ 57 h 288"/>
                <a:gd name="T6" fmla="*/ 174 w 532"/>
                <a:gd name="T7" fmla="*/ 5 h 288"/>
                <a:gd name="T8" fmla="*/ 67 w 532"/>
                <a:gd name="T9" fmla="*/ 50 h 288"/>
                <a:gd name="T10" fmla="*/ 0 w 532"/>
                <a:gd name="T11" fmla="*/ 240 h 288"/>
                <a:gd name="T12" fmla="*/ 170 w 532"/>
                <a:gd name="T13" fmla="*/ 215 h 288"/>
                <a:gd name="T14" fmla="*/ 265 w 532"/>
                <a:gd name="T15" fmla="*/ 286 h 288"/>
                <a:gd name="T16" fmla="*/ 266 w 532"/>
                <a:gd name="T17" fmla="*/ 287 h 288"/>
                <a:gd name="T18" fmla="*/ 267 w 532"/>
                <a:gd name="T19" fmla="*/ 286 h 288"/>
                <a:gd name="T20" fmla="*/ 362 w 532"/>
                <a:gd name="T21" fmla="*/ 215 h 288"/>
                <a:gd name="T22" fmla="*/ 532 w 532"/>
                <a:gd name="T23" fmla="*/ 240 h 288"/>
                <a:gd name="T24" fmla="*/ 466 w 532"/>
                <a:gd name="T25" fmla="*/ 5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2" h="288">
                  <a:moveTo>
                    <a:pt x="466" y="50"/>
                  </a:moveTo>
                  <a:cubicBezTo>
                    <a:pt x="466" y="50"/>
                    <a:pt x="423" y="0"/>
                    <a:pt x="358" y="5"/>
                  </a:cubicBezTo>
                  <a:cubicBezTo>
                    <a:pt x="290" y="11"/>
                    <a:pt x="271" y="45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8"/>
                    <a:pt x="267" y="288"/>
                    <a:pt x="267" y="286"/>
                  </a:cubicBezTo>
                  <a:cubicBezTo>
                    <a:pt x="275" y="273"/>
                    <a:pt x="306" y="229"/>
                    <a:pt x="362" y="215"/>
                  </a:cubicBezTo>
                  <a:cubicBezTo>
                    <a:pt x="461" y="192"/>
                    <a:pt x="532" y="240"/>
                    <a:pt x="532" y="240"/>
                  </a:cubicBezTo>
                  <a:lnTo>
                    <a:pt x="466" y="50"/>
                  </a:lnTo>
                  <a:close/>
                </a:path>
              </a:pathLst>
            </a:custGeom>
            <a:solidFill>
              <a:srgbClr val="F3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ŝḷiḓe">
              <a:extLst>
                <a:ext uri="{FF2B5EF4-FFF2-40B4-BE49-F238E27FC236}">
                  <a16:creationId xmlns:a16="http://schemas.microsoft.com/office/drawing/2014/main" id="{BEFED139-49D1-43A2-856F-5C1930ABF077}"/>
                </a:ext>
              </a:extLst>
            </p:cNvPr>
            <p:cNvSpPr/>
            <p:nvPr/>
          </p:nvSpPr>
          <p:spPr bwMode="auto">
            <a:xfrm>
              <a:off x="6538913" y="4679950"/>
              <a:ext cx="774700" cy="293688"/>
            </a:xfrm>
            <a:custGeom>
              <a:avLst/>
              <a:gdLst>
                <a:gd name="T0" fmla="*/ 231 w 235"/>
                <a:gd name="T1" fmla="*/ 73 h 89"/>
                <a:gd name="T2" fmla="*/ 110 w 235"/>
                <a:gd name="T3" fmla="*/ 73 h 89"/>
                <a:gd name="T4" fmla="*/ 4 w 235"/>
                <a:gd name="T5" fmla="*/ 16 h 89"/>
                <a:gd name="T6" fmla="*/ 125 w 235"/>
                <a:gd name="T7" fmla="*/ 16 h 89"/>
                <a:gd name="T8" fmla="*/ 231 w 235"/>
                <a:gd name="T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89">
                  <a:moveTo>
                    <a:pt x="231" y="73"/>
                  </a:moveTo>
                  <a:cubicBezTo>
                    <a:pt x="227" y="89"/>
                    <a:pt x="173" y="89"/>
                    <a:pt x="110" y="73"/>
                  </a:cubicBezTo>
                  <a:cubicBezTo>
                    <a:pt x="48" y="58"/>
                    <a:pt x="0" y="32"/>
                    <a:pt x="4" y="16"/>
                  </a:cubicBezTo>
                  <a:cubicBezTo>
                    <a:pt x="8" y="0"/>
                    <a:pt x="62" y="0"/>
                    <a:pt x="125" y="16"/>
                  </a:cubicBezTo>
                  <a:cubicBezTo>
                    <a:pt x="187" y="31"/>
                    <a:pt x="235" y="57"/>
                    <a:pt x="231" y="73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šľíḋé">
              <a:extLst>
                <a:ext uri="{FF2B5EF4-FFF2-40B4-BE49-F238E27FC236}">
                  <a16:creationId xmlns:a16="http://schemas.microsoft.com/office/drawing/2014/main" id="{A20D6726-27E3-4C15-A138-C3499F21A05D}"/>
                </a:ext>
              </a:extLst>
            </p:cNvPr>
            <p:cNvSpPr/>
            <p:nvPr/>
          </p:nvSpPr>
          <p:spPr bwMode="auto">
            <a:xfrm>
              <a:off x="5994401" y="5160963"/>
              <a:ext cx="55563" cy="207963"/>
            </a:xfrm>
            <a:custGeom>
              <a:avLst/>
              <a:gdLst>
                <a:gd name="T0" fmla="*/ 0 w 35"/>
                <a:gd name="T1" fmla="*/ 0 h 131"/>
                <a:gd name="T2" fmla="*/ 0 w 35"/>
                <a:gd name="T3" fmla="*/ 131 h 131"/>
                <a:gd name="T4" fmla="*/ 16 w 35"/>
                <a:gd name="T5" fmla="*/ 123 h 131"/>
                <a:gd name="T6" fmla="*/ 35 w 35"/>
                <a:gd name="T7" fmla="*/ 131 h 131"/>
                <a:gd name="T8" fmla="*/ 35 w 35"/>
                <a:gd name="T9" fmla="*/ 11 h 131"/>
                <a:gd name="T10" fmla="*/ 0 w 35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31">
                  <a:moveTo>
                    <a:pt x="0" y="0"/>
                  </a:moveTo>
                  <a:lnTo>
                    <a:pt x="0" y="131"/>
                  </a:lnTo>
                  <a:lnTo>
                    <a:pt x="16" y="123"/>
                  </a:lnTo>
                  <a:lnTo>
                    <a:pt x="35" y="131"/>
                  </a:lnTo>
                  <a:lnTo>
                    <a:pt x="3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ļiďe">
              <a:extLst>
                <a:ext uri="{FF2B5EF4-FFF2-40B4-BE49-F238E27FC236}">
                  <a16:creationId xmlns:a16="http://schemas.microsoft.com/office/drawing/2014/main" id="{302582AC-5254-49E3-8D9A-31C434CACC06}"/>
                </a:ext>
              </a:extLst>
            </p:cNvPr>
            <p:cNvSpPr/>
            <p:nvPr/>
          </p:nvSpPr>
          <p:spPr bwMode="auto">
            <a:xfrm>
              <a:off x="5395913" y="4370388"/>
              <a:ext cx="881063" cy="949325"/>
            </a:xfrm>
            <a:custGeom>
              <a:avLst/>
              <a:gdLst>
                <a:gd name="T0" fmla="*/ 267 w 267"/>
                <a:gd name="T1" fmla="*/ 287 h 288"/>
                <a:gd name="T2" fmla="*/ 267 w 267"/>
                <a:gd name="T3" fmla="*/ 55 h 288"/>
                <a:gd name="T4" fmla="*/ 266 w 267"/>
                <a:gd name="T5" fmla="*/ 57 h 288"/>
                <a:gd name="T6" fmla="*/ 174 w 267"/>
                <a:gd name="T7" fmla="*/ 5 h 288"/>
                <a:gd name="T8" fmla="*/ 67 w 267"/>
                <a:gd name="T9" fmla="*/ 50 h 288"/>
                <a:gd name="T10" fmla="*/ 0 w 267"/>
                <a:gd name="T11" fmla="*/ 240 h 288"/>
                <a:gd name="T12" fmla="*/ 170 w 267"/>
                <a:gd name="T13" fmla="*/ 215 h 288"/>
                <a:gd name="T14" fmla="*/ 265 w 267"/>
                <a:gd name="T15" fmla="*/ 286 h 288"/>
                <a:gd name="T16" fmla="*/ 266 w 267"/>
                <a:gd name="T17" fmla="*/ 287 h 288"/>
                <a:gd name="T18" fmla="*/ 267 w 267"/>
                <a:gd name="T1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88">
                  <a:moveTo>
                    <a:pt x="267" y="287"/>
                  </a:moveTo>
                  <a:cubicBezTo>
                    <a:pt x="267" y="55"/>
                    <a:pt x="267" y="55"/>
                    <a:pt x="267" y="55"/>
                  </a:cubicBezTo>
                  <a:cubicBezTo>
                    <a:pt x="267" y="56"/>
                    <a:pt x="266" y="57"/>
                    <a:pt x="266" y="57"/>
                  </a:cubicBezTo>
                  <a:cubicBezTo>
                    <a:pt x="262" y="46"/>
                    <a:pt x="243" y="11"/>
                    <a:pt x="174" y="5"/>
                  </a:cubicBezTo>
                  <a:cubicBezTo>
                    <a:pt x="109" y="0"/>
                    <a:pt x="67" y="50"/>
                    <a:pt x="67" y="5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71" y="192"/>
                    <a:pt x="170" y="215"/>
                  </a:cubicBezTo>
                  <a:cubicBezTo>
                    <a:pt x="226" y="229"/>
                    <a:pt x="256" y="273"/>
                    <a:pt x="265" y="286"/>
                  </a:cubicBezTo>
                  <a:cubicBezTo>
                    <a:pt x="265" y="287"/>
                    <a:pt x="265" y="287"/>
                    <a:pt x="266" y="287"/>
                  </a:cubicBezTo>
                  <a:cubicBezTo>
                    <a:pt x="266" y="287"/>
                    <a:pt x="266" y="288"/>
                    <a:pt x="267" y="287"/>
                  </a:cubicBezTo>
                  <a:close/>
                </a:path>
              </a:pathLst>
            </a:custGeom>
            <a:solidFill>
              <a:srgbClr val="E0F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ṩḻíḍé">
              <a:extLst>
                <a:ext uri="{FF2B5EF4-FFF2-40B4-BE49-F238E27FC236}">
                  <a16:creationId xmlns:a16="http://schemas.microsoft.com/office/drawing/2014/main" id="{8B104DAB-E73C-4959-89FF-144823D07431}"/>
                </a:ext>
              </a:extLst>
            </p:cNvPr>
            <p:cNvSpPr/>
            <p:nvPr/>
          </p:nvSpPr>
          <p:spPr bwMode="auto">
            <a:xfrm>
              <a:off x="6294438" y="3136900"/>
              <a:ext cx="471488" cy="477838"/>
            </a:xfrm>
            <a:custGeom>
              <a:avLst/>
              <a:gdLst>
                <a:gd name="T0" fmla="*/ 135 w 143"/>
                <a:gd name="T1" fmla="*/ 57 h 145"/>
                <a:gd name="T2" fmla="*/ 56 w 143"/>
                <a:gd name="T3" fmla="*/ 8 h 145"/>
                <a:gd name="T4" fmla="*/ 8 w 143"/>
                <a:gd name="T5" fmla="*/ 88 h 145"/>
                <a:gd name="T6" fmla="*/ 86 w 143"/>
                <a:gd name="T7" fmla="*/ 136 h 145"/>
                <a:gd name="T8" fmla="*/ 135 w 143"/>
                <a:gd name="T9" fmla="*/ 5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35" y="57"/>
                  </a:moveTo>
                  <a:cubicBezTo>
                    <a:pt x="126" y="22"/>
                    <a:pt x="91" y="0"/>
                    <a:pt x="56" y="8"/>
                  </a:cubicBezTo>
                  <a:cubicBezTo>
                    <a:pt x="21" y="17"/>
                    <a:pt x="0" y="52"/>
                    <a:pt x="8" y="88"/>
                  </a:cubicBezTo>
                  <a:cubicBezTo>
                    <a:pt x="17" y="123"/>
                    <a:pt x="52" y="145"/>
                    <a:pt x="86" y="136"/>
                  </a:cubicBezTo>
                  <a:cubicBezTo>
                    <a:pt x="121" y="128"/>
                    <a:pt x="143" y="92"/>
                    <a:pt x="135" y="5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ṧľidê">
              <a:extLst>
                <a:ext uri="{FF2B5EF4-FFF2-40B4-BE49-F238E27FC236}">
                  <a16:creationId xmlns:a16="http://schemas.microsoft.com/office/drawing/2014/main" id="{D80553C7-9038-4AEC-AED8-A10BD52E13CD}"/>
                </a:ext>
              </a:extLst>
            </p:cNvPr>
            <p:cNvSpPr/>
            <p:nvPr/>
          </p:nvSpPr>
          <p:spPr bwMode="auto">
            <a:xfrm>
              <a:off x="6426201" y="3235325"/>
              <a:ext cx="146050" cy="79375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ṣ1ïḍè">
              <a:extLst>
                <a:ext uri="{FF2B5EF4-FFF2-40B4-BE49-F238E27FC236}">
                  <a16:creationId xmlns:a16="http://schemas.microsoft.com/office/drawing/2014/main" id="{F43E61E3-6374-4FC5-B8BA-42D84ED064F5}"/>
                </a:ext>
              </a:extLst>
            </p:cNvPr>
            <p:cNvSpPr/>
            <p:nvPr/>
          </p:nvSpPr>
          <p:spPr bwMode="auto">
            <a:xfrm>
              <a:off x="6499226" y="3565525"/>
              <a:ext cx="98425" cy="2698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s1íḋe">
              <a:extLst>
                <a:ext uri="{FF2B5EF4-FFF2-40B4-BE49-F238E27FC236}">
                  <a16:creationId xmlns:a16="http://schemas.microsoft.com/office/drawing/2014/main" id="{F002B935-08BA-4591-A82D-24DC439C86BF}"/>
                </a:ext>
              </a:extLst>
            </p:cNvPr>
            <p:cNvSpPr/>
            <p:nvPr/>
          </p:nvSpPr>
          <p:spPr bwMode="auto">
            <a:xfrm>
              <a:off x="6630195" y="3296444"/>
              <a:ext cx="117475" cy="122238"/>
            </a:xfrm>
            <a:prstGeom prst="ellipse">
              <a:avLst/>
            </a:prstGeom>
            <a:solidFill>
              <a:srgbClr val="B9E4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ŝliḑê">
              <a:extLst>
                <a:ext uri="{FF2B5EF4-FFF2-40B4-BE49-F238E27FC236}">
                  <a16:creationId xmlns:a16="http://schemas.microsoft.com/office/drawing/2014/main" id="{6F867A5E-36B6-4E29-B914-435FB3D5C75C}"/>
                </a:ext>
              </a:extLst>
            </p:cNvPr>
            <p:cNvSpPr/>
            <p:nvPr/>
          </p:nvSpPr>
          <p:spPr bwMode="auto">
            <a:xfrm>
              <a:off x="6321426" y="3367087"/>
              <a:ext cx="128588" cy="1285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ŝļíḍe">
              <a:extLst>
                <a:ext uri="{FF2B5EF4-FFF2-40B4-BE49-F238E27FC236}">
                  <a16:creationId xmlns:a16="http://schemas.microsoft.com/office/drawing/2014/main" id="{25604414-9261-4B39-8889-9855237AC08D}"/>
                </a:ext>
              </a:extLst>
            </p:cNvPr>
            <p:cNvSpPr/>
            <p:nvPr/>
          </p:nvSpPr>
          <p:spPr bwMode="auto">
            <a:xfrm>
              <a:off x="3884613" y="4003675"/>
              <a:ext cx="788988" cy="785813"/>
            </a:xfrm>
            <a:custGeom>
              <a:avLst/>
              <a:gdLst>
                <a:gd name="T0" fmla="*/ 0 w 239"/>
                <a:gd name="T1" fmla="*/ 120 h 238"/>
                <a:gd name="T2" fmla="*/ 120 w 239"/>
                <a:gd name="T3" fmla="*/ 238 h 238"/>
                <a:gd name="T4" fmla="*/ 238 w 239"/>
                <a:gd name="T5" fmla="*/ 118 h 238"/>
                <a:gd name="T6" fmla="*/ 119 w 239"/>
                <a:gd name="T7" fmla="*/ 0 h 238"/>
                <a:gd name="T8" fmla="*/ 0 w 239"/>
                <a:gd name="T9" fmla="*/ 12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8">
                  <a:moveTo>
                    <a:pt x="0" y="120"/>
                  </a:moveTo>
                  <a:cubicBezTo>
                    <a:pt x="1" y="185"/>
                    <a:pt x="54" y="238"/>
                    <a:pt x="120" y="238"/>
                  </a:cubicBezTo>
                  <a:cubicBezTo>
                    <a:pt x="186" y="237"/>
                    <a:pt x="239" y="184"/>
                    <a:pt x="238" y="118"/>
                  </a:cubicBezTo>
                  <a:cubicBezTo>
                    <a:pt x="238" y="53"/>
                    <a:pt x="184" y="0"/>
                    <a:pt x="119" y="0"/>
                  </a:cubicBezTo>
                  <a:cubicBezTo>
                    <a:pt x="53" y="0"/>
                    <a:pt x="0" y="54"/>
                    <a:pt x="0" y="120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liḓê">
              <a:extLst>
                <a:ext uri="{FF2B5EF4-FFF2-40B4-BE49-F238E27FC236}">
                  <a16:creationId xmlns:a16="http://schemas.microsoft.com/office/drawing/2014/main" id="{3AF9017B-590A-4BDE-921C-B361FC7D2FBF}"/>
                </a:ext>
              </a:extLst>
            </p:cNvPr>
            <p:cNvSpPr/>
            <p:nvPr/>
          </p:nvSpPr>
          <p:spPr bwMode="auto">
            <a:xfrm>
              <a:off x="4102101" y="4214813"/>
              <a:ext cx="568325" cy="508000"/>
            </a:xfrm>
            <a:custGeom>
              <a:avLst/>
              <a:gdLst>
                <a:gd name="T0" fmla="*/ 18 w 172"/>
                <a:gd name="T1" fmla="*/ 95 h 154"/>
                <a:gd name="T2" fmla="*/ 88 w 172"/>
                <a:gd name="T3" fmla="*/ 103 h 154"/>
                <a:gd name="T4" fmla="*/ 78 w 172"/>
                <a:gd name="T5" fmla="*/ 92 h 154"/>
                <a:gd name="T6" fmla="*/ 139 w 172"/>
                <a:gd name="T7" fmla="*/ 96 h 154"/>
                <a:gd name="T8" fmla="*/ 114 w 172"/>
                <a:gd name="T9" fmla="*/ 78 h 154"/>
                <a:gd name="T10" fmla="*/ 96 w 172"/>
                <a:gd name="T11" fmla="*/ 67 h 154"/>
                <a:gd name="T12" fmla="*/ 128 w 172"/>
                <a:gd name="T13" fmla="*/ 64 h 154"/>
                <a:gd name="T14" fmla="*/ 107 w 172"/>
                <a:gd name="T15" fmla="*/ 54 h 154"/>
                <a:gd name="T16" fmla="*/ 67 w 172"/>
                <a:gd name="T17" fmla="*/ 47 h 154"/>
                <a:gd name="T18" fmla="*/ 79 w 172"/>
                <a:gd name="T19" fmla="*/ 37 h 154"/>
                <a:gd name="T20" fmla="*/ 122 w 172"/>
                <a:gd name="T21" fmla="*/ 35 h 154"/>
                <a:gd name="T22" fmla="*/ 105 w 172"/>
                <a:gd name="T23" fmla="*/ 28 h 154"/>
                <a:gd name="T24" fmla="*/ 130 w 172"/>
                <a:gd name="T25" fmla="*/ 18 h 154"/>
                <a:gd name="T26" fmla="*/ 159 w 172"/>
                <a:gd name="T27" fmla="*/ 0 h 154"/>
                <a:gd name="T28" fmla="*/ 172 w 172"/>
                <a:gd name="T29" fmla="*/ 54 h 154"/>
                <a:gd name="T30" fmla="*/ 119 w 172"/>
                <a:gd name="T31" fmla="*/ 154 h 154"/>
                <a:gd name="T32" fmla="*/ 99 w 172"/>
                <a:gd name="T33" fmla="*/ 150 h 154"/>
                <a:gd name="T34" fmla="*/ 86 w 172"/>
                <a:gd name="T35" fmla="*/ 137 h 154"/>
                <a:gd name="T36" fmla="*/ 126 w 172"/>
                <a:gd name="T37" fmla="*/ 138 h 154"/>
                <a:gd name="T38" fmla="*/ 89 w 172"/>
                <a:gd name="T39" fmla="*/ 126 h 154"/>
                <a:gd name="T40" fmla="*/ 26 w 172"/>
                <a:gd name="T41" fmla="*/ 110 h 154"/>
                <a:gd name="T42" fmla="*/ 18 w 172"/>
                <a:gd name="T43" fmla="*/ 9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54">
                  <a:moveTo>
                    <a:pt x="18" y="95"/>
                  </a:moveTo>
                  <a:cubicBezTo>
                    <a:pt x="37" y="102"/>
                    <a:pt x="81" y="104"/>
                    <a:pt x="88" y="103"/>
                  </a:cubicBezTo>
                  <a:cubicBezTo>
                    <a:pt x="94" y="102"/>
                    <a:pt x="82" y="98"/>
                    <a:pt x="78" y="92"/>
                  </a:cubicBezTo>
                  <a:cubicBezTo>
                    <a:pt x="73" y="87"/>
                    <a:pt x="121" y="97"/>
                    <a:pt x="139" y="96"/>
                  </a:cubicBezTo>
                  <a:cubicBezTo>
                    <a:pt x="156" y="95"/>
                    <a:pt x="131" y="82"/>
                    <a:pt x="114" y="78"/>
                  </a:cubicBezTo>
                  <a:cubicBezTo>
                    <a:pt x="97" y="74"/>
                    <a:pt x="101" y="70"/>
                    <a:pt x="96" y="67"/>
                  </a:cubicBezTo>
                  <a:cubicBezTo>
                    <a:pt x="92" y="64"/>
                    <a:pt x="116" y="65"/>
                    <a:pt x="128" y="64"/>
                  </a:cubicBezTo>
                  <a:cubicBezTo>
                    <a:pt x="139" y="64"/>
                    <a:pt x="114" y="55"/>
                    <a:pt x="107" y="54"/>
                  </a:cubicBezTo>
                  <a:cubicBezTo>
                    <a:pt x="101" y="54"/>
                    <a:pt x="87" y="52"/>
                    <a:pt x="67" y="47"/>
                  </a:cubicBezTo>
                  <a:cubicBezTo>
                    <a:pt x="46" y="41"/>
                    <a:pt x="54" y="35"/>
                    <a:pt x="79" y="37"/>
                  </a:cubicBezTo>
                  <a:cubicBezTo>
                    <a:pt x="105" y="40"/>
                    <a:pt x="117" y="36"/>
                    <a:pt x="122" y="35"/>
                  </a:cubicBezTo>
                  <a:cubicBezTo>
                    <a:pt x="127" y="34"/>
                    <a:pt x="115" y="32"/>
                    <a:pt x="105" y="28"/>
                  </a:cubicBezTo>
                  <a:cubicBezTo>
                    <a:pt x="95" y="24"/>
                    <a:pt x="109" y="17"/>
                    <a:pt x="130" y="18"/>
                  </a:cubicBezTo>
                  <a:cubicBezTo>
                    <a:pt x="148" y="18"/>
                    <a:pt x="157" y="3"/>
                    <a:pt x="159" y="0"/>
                  </a:cubicBezTo>
                  <a:cubicBezTo>
                    <a:pt x="167" y="16"/>
                    <a:pt x="172" y="35"/>
                    <a:pt x="172" y="54"/>
                  </a:cubicBezTo>
                  <a:cubicBezTo>
                    <a:pt x="172" y="96"/>
                    <a:pt x="151" y="133"/>
                    <a:pt x="119" y="154"/>
                  </a:cubicBezTo>
                  <a:cubicBezTo>
                    <a:pt x="112" y="153"/>
                    <a:pt x="105" y="151"/>
                    <a:pt x="99" y="150"/>
                  </a:cubicBezTo>
                  <a:cubicBezTo>
                    <a:pt x="83" y="146"/>
                    <a:pt x="79" y="135"/>
                    <a:pt x="86" y="137"/>
                  </a:cubicBezTo>
                  <a:cubicBezTo>
                    <a:pt x="93" y="140"/>
                    <a:pt x="116" y="139"/>
                    <a:pt x="126" y="138"/>
                  </a:cubicBezTo>
                  <a:cubicBezTo>
                    <a:pt x="135" y="137"/>
                    <a:pt x="111" y="131"/>
                    <a:pt x="89" y="126"/>
                  </a:cubicBezTo>
                  <a:cubicBezTo>
                    <a:pt x="67" y="121"/>
                    <a:pt x="45" y="116"/>
                    <a:pt x="26" y="110"/>
                  </a:cubicBezTo>
                  <a:cubicBezTo>
                    <a:pt x="8" y="105"/>
                    <a:pt x="0" y="88"/>
                    <a:pt x="18" y="9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$ḻîďé">
              <a:extLst>
                <a:ext uri="{FF2B5EF4-FFF2-40B4-BE49-F238E27FC236}">
                  <a16:creationId xmlns:a16="http://schemas.microsoft.com/office/drawing/2014/main" id="{8B9C0A72-DCCE-4B57-9411-09C021E70A25}"/>
                </a:ext>
              </a:extLst>
            </p:cNvPr>
            <p:cNvSpPr/>
            <p:nvPr/>
          </p:nvSpPr>
          <p:spPr bwMode="auto">
            <a:xfrm>
              <a:off x="3887788" y="4135438"/>
              <a:ext cx="333375" cy="293688"/>
            </a:xfrm>
            <a:custGeom>
              <a:avLst/>
              <a:gdLst>
                <a:gd name="T0" fmla="*/ 30 w 101"/>
                <a:gd name="T1" fmla="*/ 0 h 89"/>
                <a:gd name="T2" fmla="*/ 72 w 101"/>
                <a:gd name="T3" fmla="*/ 44 h 89"/>
                <a:gd name="T4" fmla="*/ 64 w 101"/>
                <a:gd name="T5" fmla="*/ 52 h 89"/>
                <a:gd name="T6" fmla="*/ 41 w 101"/>
                <a:gd name="T7" fmla="*/ 44 h 89"/>
                <a:gd name="T8" fmla="*/ 55 w 101"/>
                <a:gd name="T9" fmla="*/ 61 h 89"/>
                <a:gd name="T10" fmla="*/ 35 w 101"/>
                <a:gd name="T11" fmla="*/ 60 h 89"/>
                <a:gd name="T12" fmla="*/ 23 w 101"/>
                <a:gd name="T13" fmla="*/ 70 h 89"/>
                <a:gd name="T14" fmla="*/ 15 w 101"/>
                <a:gd name="T15" fmla="*/ 82 h 89"/>
                <a:gd name="T16" fmla="*/ 0 w 101"/>
                <a:gd name="T17" fmla="*/ 73 h 89"/>
                <a:gd name="T18" fmla="*/ 30 w 101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89">
                  <a:moveTo>
                    <a:pt x="30" y="0"/>
                  </a:moveTo>
                  <a:cubicBezTo>
                    <a:pt x="32" y="5"/>
                    <a:pt x="46" y="33"/>
                    <a:pt x="72" y="44"/>
                  </a:cubicBezTo>
                  <a:cubicBezTo>
                    <a:pt x="101" y="56"/>
                    <a:pt x="76" y="56"/>
                    <a:pt x="64" y="52"/>
                  </a:cubicBezTo>
                  <a:cubicBezTo>
                    <a:pt x="52" y="49"/>
                    <a:pt x="35" y="37"/>
                    <a:pt x="41" y="44"/>
                  </a:cubicBezTo>
                  <a:cubicBezTo>
                    <a:pt x="47" y="51"/>
                    <a:pt x="51" y="57"/>
                    <a:pt x="55" y="61"/>
                  </a:cubicBezTo>
                  <a:cubicBezTo>
                    <a:pt x="60" y="64"/>
                    <a:pt x="48" y="64"/>
                    <a:pt x="35" y="60"/>
                  </a:cubicBezTo>
                  <a:cubicBezTo>
                    <a:pt x="23" y="56"/>
                    <a:pt x="13" y="59"/>
                    <a:pt x="23" y="70"/>
                  </a:cubicBezTo>
                  <a:cubicBezTo>
                    <a:pt x="34" y="81"/>
                    <a:pt x="29" y="89"/>
                    <a:pt x="15" y="82"/>
                  </a:cubicBezTo>
                  <a:cubicBezTo>
                    <a:pt x="10" y="80"/>
                    <a:pt x="4" y="76"/>
                    <a:pt x="0" y="73"/>
                  </a:cubicBezTo>
                  <a:cubicBezTo>
                    <a:pt x="1" y="45"/>
                    <a:pt x="12" y="19"/>
                    <a:pt x="30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Sliḑê">
              <a:extLst>
                <a:ext uri="{FF2B5EF4-FFF2-40B4-BE49-F238E27FC236}">
                  <a16:creationId xmlns:a16="http://schemas.microsoft.com/office/drawing/2014/main" id="{784E3285-56C5-422A-82FB-C13CFDCA7F95}"/>
                </a:ext>
              </a:extLst>
            </p:cNvPr>
            <p:cNvSpPr/>
            <p:nvPr/>
          </p:nvSpPr>
          <p:spPr bwMode="auto">
            <a:xfrm>
              <a:off x="3900488" y="4535488"/>
              <a:ext cx="244475" cy="104775"/>
            </a:xfrm>
            <a:custGeom>
              <a:avLst/>
              <a:gdLst>
                <a:gd name="T0" fmla="*/ 15 w 74"/>
                <a:gd name="T1" fmla="*/ 0 h 32"/>
                <a:gd name="T2" fmla="*/ 52 w 74"/>
                <a:gd name="T3" fmla="*/ 19 h 32"/>
                <a:gd name="T4" fmla="*/ 57 w 74"/>
                <a:gd name="T5" fmla="*/ 29 h 32"/>
                <a:gd name="T6" fmla="*/ 15 w 74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32">
                  <a:moveTo>
                    <a:pt x="15" y="0"/>
                  </a:moveTo>
                  <a:cubicBezTo>
                    <a:pt x="15" y="0"/>
                    <a:pt x="31" y="10"/>
                    <a:pt x="52" y="19"/>
                  </a:cubicBezTo>
                  <a:cubicBezTo>
                    <a:pt x="74" y="27"/>
                    <a:pt x="68" y="32"/>
                    <a:pt x="57" y="29"/>
                  </a:cubicBezTo>
                  <a:cubicBezTo>
                    <a:pt x="46" y="27"/>
                    <a:pt x="0" y="11"/>
                    <a:pt x="15" y="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šlïdé">
              <a:extLst>
                <a:ext uri="{FF2B5EF4-FFF2-40B4-BE49-F238E27FC236}">
                  <a16:creationId xmlns:a16="http://schemas.microsoft.com/office/drawing/2014/main" id="{FAAF50DD-B534-44C4-BD65-DB82AA0F2463}"/>
                </a:ext>
              </a:extLst>
            </p:cNvPr>
            <p:cNvSpPr/>
            <p:nvPr/>
          </p:nvSpPr>
          <p:spPr bwMode="auto">
            <a:xfrm>
              <a:off x="4086226" y="4422775"/>
              <a:ext cx="141288" cy="55563"/>
            </a:xfrm>
            <a:custGeom>
              <a:avLst/>
              <a:gdLst>
                <a:gd name="T0" fmla="*/ 15 w 43"/>
                <a:gd name="T1" fmla="*/ 2 h 17"/>
                <a:gd name="T2" fmla="*/ 41 w 43"/>
                <a:gd name="T3" fmla="*/ 13 h 17"/>
                <a:gd name="T4" fmla="*/ 12 w 43"/>
                <a:gd name="T5" fmla="*/ 10 h 17"/>
                <a:gd name="T6" fmla="*/ 15 w 43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15" y="2"/>
                  </a:moveTo>
                  <a:cubicBezTo>
                    <a:pt x="17" y="2"/>
                    <a:pt x="40" y="10"/>
                    <a:pt x="41" y="13"/>
                  </a:cubicBezTo>
                  <a:cubicBezTo>
                    <a:pt x="43" y="17"/>
                    <a:pt x="16" y="12"/>
                    <a:pt x="12" y="10"/>
                  </a:cubicBezTo>
                  <a:cubicBezTo>
                    <a:pt x="8" y="8"/>
                    <a:pt x="0" y="0"/>
                    <a:pt x="15" y="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îďè">
              <a:extLst>
                <a:ext uri="{FF2B5EF4-FFF2-40B4-BE49-F238E27FC236}">
                  <a16:creationId xmlns:a16="http://schemas.microsoft.com/office/drawing/2014/main" id="{C4BC74BA-50C6-4A58-869F-2685F15997A8}"/>
                </a:ext>
              </a:extLst>
            </p:cNvPr>
            <p:cNvSpPr/>
            <p:nvPr/>
          </p:nvSpPr>
          <p:spPr bwMode="auto">
            <a:xfrm>
              <a:off x="4092576" y="4052888"/>
              <a:ext cx="320675" cy="142875"/>
            </a:xfrm>
            <a:custGeom>
              <a:avLst/>
              <a:gdLst>
                <a:gd name="T0" fmla="*/ 15 w 97"/>
                <a:gd name="T1" fmla="*/ 10 h 43"/>
                <a:gd name="T2" fmla="*/ 67 w 97"/>
                <a:gd name="T3" fmla="*/ 33 h 43"/>
                <a:gd name="T4" fmla="*/ 43 w 97"/>
                <a:gd name="T5" fmla="*/ 39 h 43"/>
                <a:gd name="T6" fmla="*/ 4 w 97"/>
                <a:gd name="T7" fmla="*/ 14 h 43"/>
                <a:gd name="T8" fmla="*/ 15 w 97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3">
                  <a:moveTo>
                    <a:pt x="15" y="10"/>
                  </a:moveTo>
                  <a:cubicBezTo>
                    <a:pt x="15" y="10"/>
                    <a:pt x="36" y="28"/>
                    <a:pt x="67" y="33"/>
                  </a:cubicBezTo>
                  <a:cubicBezTo>
                    <a:pt x="97" y="37"/>
                    <a:pt x="59" y="43"/>
                    <a:pt x="43" y="39"/>
                  </a:cubicBezTo>
                  <a:cubicBezTo>
                    <a:pt x="27" y="34"/>
                    <a:pt x="8" y="23"/>
                    <a:pt x="4" y="14"/>
                  </a:cubicBezTo>
                  <a:cubicBezTo>
                    <a:pt x="0" y="4"/>
                    <a:pt x="2" y="0"/>
                    <a:pt x="15" y="1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iSlïḋè">
              <a:extLst>
                <a:ext uri="{FF2B5EF4-FFF2-40B4-BE49-F238E27FC236}">
                  <a16:creationId xmlns:a16="http://schemas.microsoft.com/office/drawing/2014/main" id="{ACF089B9-870A-4DEE-B373-74CB44F141DF}"/>
                </a:ext>
              </a:extLst>
            </p:cNvPr>
            <p:cNvSpPr/>
            <p:nvPr/>
          </p:nvSpPr>
          <p:spPr bwMode="auto">
            <a:xfrm>
              <a:off x="5818188" y="2771775"/>
              <a:ext cx="381000" cy="481013"/>
            </a:xfrm>
            <a:custGeom>
              <a:avLst/>
              <a:gdLst>
                <a:gd name="T0" fmla="*/ 66 w 115"/>
                <a:gd name="T1" fmla="*/ 0 h 146"/>
                <a:gd name="T2" fmla="*/ 103 w 115"/>
                <a:gd name="T3" fmla="*/ 35 h 146"/>
                <a:gd name="T4" fmla="*/ 20 w 115"/>
                <a:gd name="T5" fmla="*/ 137 h 146"/>
                <a:gd name="T6" fmla="*/ 10 w 115"/>
                <a:gd name="T7" fmla="*/ 114 h 146"/>
                <a:gd name="T8" fmla="*/ 29 w 115"/>
                <a:gd name="T9" fmla="*/ 61 h 146"/>
                <a:gd name="T10" fmla="*/ 66 w 115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46">
                  <a:moveTo>
                    <a:pt x="66" y="0"/>
                  </a:moveTo>
                  <a:cubicBezTo>
                    <a:pt x="66" y="0"/>
                    <a:pt x="115" y="0"/>
                    <a:pt x="103" y="35"/>
                  </a:cubicBezTo>
                  <a:cubicBezTo>
                    <a:pt x="92" y="71"/>
                    <a:pt x="40" y="128"/>
                    <a:pt x="20" y="137"/>
                  </a:cubicBezTo>
                  <a:cubicBezTo>
                    <a:pt x="0" y="146"/>
                    <a:pt x="7" y="119"/>
                    <a:pt x="10" y="114"/>
                  </a:cubicBezTo>
                  <a:cubicBezTo>
                    <a:pt x="12" y="109"/>
                    <a:pt x="35" y="65"/>
                    <a:pt x="29" y="61"/>
                  </a:cubicBezTo>
                  <a:cubicBezTo>
                    <a:pt x="23" y="58"/>
                    <a:pt x="38" y="8"/>
                    <a:pt x="66" y="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ṩľiḓe">
              <a:extLst>
                <a:ext uri="{FF2B5EF4-FFF2-40B4-BE49-F238E27FC236}">
                  <a16:creationId xmlns:a16="http://schemas.microsoft.com/office/drawing/2014/main" id="{599B2BE1-966B-4C2C-8125-C4E10447F83D}"/>
                </a:ext>
              </a:extLst>
            </p:cNvPr>
            <p:cNvSpPr/>
            <p:nvPr/>
          </p:nvSpPr>
          <p:spPr bwMode="auto">
            <a:xfrm>
              <a:off x="5422901" y="3028950"/>
              <a:ext cx="342900" cy="530225"/>
            </a:xfrm>
            <a:custGeom>
              <a:avLst/>
              <a:gdLst>
                <a:gd name="T0" fmla="*/ 61 w 104"/>
                <a:gd name="T1" fmla="*/ 0 h 161"/>
                <a:gd name="T2" fmla="*/ 11 w 104"/>
                <a:gd name="T3" fmla="*/ 64 h 161"/>
                <a:gd name="T4" fmla="*/ 21 w 104"/>
                <a:gd name="T5" fmla="*/ 76 h 161"/>
                <a:gd name="T6" fmla="*/ 7 w 104"/>
                <a:gd name="T7" fmla="*/ 132 h 161"/>
                <a:gd name="T8" fmla="*/ 33 w 104"/>
                <a:gd name="T9" fmla="*/ 116 h 161"/>
                <a:gd name="T10" fmla="*/ 42 w 104"/>
                <a:gd name="T11" fmla="*/ 141 h 161"/>
                <a:gd name="T12" fmla="*/ 74 w 104"/>
                <a:gd name="T13" fmla="*/ 88 h 161"/>
                <a:gd name="T14" fmla="*/ 74 w 104"/>
                <a:gd name="T15" fmla="*/ 109 h 161"/>
                <a:gd name="T16" fmla="*/ 104 w 104"/>
                <a:gd name="T17" fmla="*/ 25 h 161"/>
                <a:gd name="T18" fmla="*/ 61 w 104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61">
                  <a:moveTo>
                    <a:pt x="61" y="0"/>
                  </a:moveTo>
                  <a:cubicBezTo>
                    <a:pt x="61" y="0"/>
                    <a:pt x="23" y="35"/>
                    <a:pt x="11" y="64"/>
                  </a:cubicBezTo>
                  <a:cubicBezTo>
                    <a:pt x="0" y="92"/>
                    <a:pt x="21" y="76"/>
                    <a:pt x="21" y="76"/>
                  </a:cubicBezTo>
                  <a:cubicBezTo>
                    <a:pt x="21" y="76"/>
                    <a:pt x="10" y="102"/>
                    <a:pt x="7" y="132"/>
                  </a:cubicBezTo>
                  <a:cubicBezTo>
                    <a:pt x="4" y="161"/>
                    <a:pt x="33" y="116"/>
                    <a:pt x="33" y="116"/>
                  </a:cubicBezTo>
                  <a:cubicBezTo>
                    <a:pt x="33" y="116"/>
                    <a:pt x="29" y="156"/>
                    <a:pt x="42" y="141"/>
                  </a:cubicBezTo>
                  <a:cubicBezTo>
                    <a:pt x="55" y="126"/>
                    <a:pt x="74" y="88"/>
                    <a:pt x="74" y="88"/>
                  </a:cubicBezTo>
                  <a:cubicBezTo>
                    <a:pt x="74" y="88"/>
                    <a:pt x="61" y="128"/>
                    <a:pt x="74" y="109"/>
                  </a:cubicBezTo>
                  <a:cubicBezTo>
                    <a:pt x="87" y="91"/>
                    <a:pt x="104" y="25"/>
                    <a:pt x="104" y="2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ṧḻîḑé">
              <a:extLst>
                <a:ext uri="{FF2B5EF4-FFF2-40B4-BE49-F238E27FC236}">
                  <a16:creationId xmlns:a16="http://schemas.microsoft.com/office/drawing/2014/main" id="{03BE5403-DD2A-477E-80A3-165F26391758}"/>
                </a:ext>
              </a:extLst>
            </p:cNvPr>
            <p:cNvSpPr/>
            <p:nvPr/>
          </p:nvSpPr>
          <p:spPr bwMode="auto">
            <a:xfrm>
              <a:off x="5492751" y="3071813"/>
              <a:ext cx="239713" cy="285750"/>
            </a:xfrm>
            <a:custGeom>
              <a:avLst/>
              <a:gdLst>
                <a:gd name="T0" fmla="*/ 40 w 73"/>
                <a:gd name="T1" fmla="*/ 0 h 87"/>
                <a:gd name="T2" fmla="*/ 17 w 73"/>
                <a:gd name="T3" fmla="*/ 45 h 87"/>
                <a:gd name="T4" fmla="*/ 32 w 73"/>
                <a:gd name="T5" fmla="*/ 38 h 87"/>
                <a:gd name="T6" fmla="*/ 20 w 73"/>
                <a:gd name="T7" fmla="*/ 80 h 87"/>
                <a:gd name="T8" fmla="*/ 39 w 73"/>
                <a:gd name="T9" fmla="*/ 60 h 87"/>
                <a:gd name="T10" fmla="*/ 41 w 73"/>
                <a:gd name="T11" fmla="*/ 76 h 87"/>
                <a:gd name="T12" fmla="*/ 59 w 73"/>
                <a:gd name="T13" fmla="*/ 49 h 87"/>
                <a:gd name="T14" fmla="*/ 63 w 73"/>
                <a:gd name="T15" fmla="*/ 56 h 87"/>
                <a:gd name="T16" fmla="*/ 73 w 73"/>
                <a:gd name="T17" fmla="*/ 16 h 87"/>
                <a:gd name="T18" fmla="*/ 40 w 73"/>
                <a:gd name="T1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87">
                  <a:moveTo>
                    <a:pt x="40" y="0"/>
                  </a:moveTo>
                  <a:cubicBezTo>
                    <a:pt x="40" y="0"/>
                    <a:pt x="0" y="52"/>
                    <a:pt x="17" y="45"/>
                  </a:cubicBezTo>
                  <a:cubicBezTo>
                    <a:pt x="34" y="37"/>
                    <a:pt x="32" y="38"/>
                    <a:pt x="32" y="38"/>
                  </a:cubicBezTo>
                  <a:cubicBezTo>
                    <a:pt x="32" y="38"/>
                    <a:pt x="9" y="87"/>
                    <a:pt x="20" y="80"/>
                  </a:cubicBezTo>
                  <a:cubicBezTo>
                    <a:pt x="31" y="74"/>
                    <a:pt x="39" y="60"/>
                    <a:pt x="39" y="60"/>
                  </a:cubicBezTo>
                  <a:cubicBezTo>
                    <a:pt x="39" y="60"/>
                    <a:pt x="33" y="85"/>
                    <a:pt x="41" y="76"/>
                  </a:cubicBezTo>
                  <a:cubicBezTo>
                    <a:pt x="50" y="66"/>
                    <a:pt x="59" y="49"/>
                    <a:pt x="59" y="49"/>
                  </a:cubicBezTo>
                  <a:cubicBezTo>
                    <a:pt x="59" y="49"/>
                    <a:pt x="55" y="76"/>
                    <a:pt x="63" y="56"/>
                  </a:cubicBezTo>
                  <a:cubicBezTo>
                    <a:pt x="71" y="36"/>
                    <a:pt x="73" y="16"/>
                    <a:pt x="73" y="16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1îḍè">
              <a:extLst>
                <a:ext uri="{FF2B5EF4-FFF2-40B4-BE49-F238E27FC236}">
                  <a16:creationId xmlns:a16="http://schemas.microsoft.com/office/drawing/2014/main" id="{A457C918-EA6C-4AE6-BEFA-3104C2543831}"/>
                </a:ext>
              </a:extLst>
            </p:cNvPr>
            <p:cNvSpPr/>
            <p:nvPr/>
          </p:nvSpPr>
          <p:spPr bwMode="auto">
            <a:xfrm>
              <a:off x="5532438" y="1966913"/>
              <a:ext cx="847725" cy="1087438"/>
            </a:xfrm>
            <a:custGeom>
              <a:avLst/>
              <a:gdLst>
                <a:gd name="T0" fmla="*/ 175 w 257"/>
                <a:gd name="T1" fmla="*/ 250 h 330"/>
                <a:gd name="T2" fmla="*/ 54 w 257"/>
                <a:gd name="T3" fmla="*/ 310 h 330"/>
                <a:gd name="T4" fmla="*/ 46 w 257"/>
                <a:gd name="T5" fmla="*/ 175 h 330"/>
                <a:gd name="T6" fmla="*/ 222 w 257"/>
                <a:gd name="T7" fmla="*/ 21 h 330"/>
                <a:gd name="T8" fmla="*/ 175 w 257"/>
                <a:gd name="T9" fmla="*/ 25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330">
                  <a:moveTo>
                    <a:pt x="175" y="250"/>
                  </a:moveTo>
                  <a:cubicBezTo>
                    <a:pt x="129" y="330"/>
                    <a:pt x="90" y="330"/>
                    <a:pt x="54" y="310"/>
                  </a:cubicBezTo>
                  <a:cubicBezTo>
                    <a:pt x="18" y="289"/>
                    <a:pt x="0" y="254"/>
                    <a:pt x="46" y="175"/>
                  </a:cubicBezTo>
                  <a:cubicBezTo>
                    <a:pt x="92" y="95"/>
                    <a:pt x="186" y="0"/>
                    <a:pt x="222" y="21"/>
                  </a:cubicBezTo>
                  <a:cubicBezTo>
                    <a:pt x="257" y="42"/>
                    <a:pt x="221" y="170"/>
                    <a:pt x="175" y="25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ṧḻîďè">
              <a:extLst>
                <a:ext uri="{FF2B5EF4-FFF2-40B4-BE49-F238E27FC236}">
                  <a16:creationId xmlns:a16="http://schemas.microsoft.com/office/drawing/2014/main" id="{AFE3A73E-5B34-43CA-8D2F-278D00BDF472}"/>
                </a:ext>
              </a:extLst>
            </p:cNvPr>
            <p:cNvSpPr/>
            <p:nvPr/>
          </p:nvSpPr>
          <p:spPr bwMode="auto">
            <a:xfrm>
              <a:off x="5554663" y="2892425"/>
              <a:ext cx="327025" cy="274638"/>
            </a:xfrm>
            <a:custGeom>
              <a:avLst/>
              <a:gdLst>
                <a:gd name="T0" fmla="*/ 92 w 99"/>
                <a:gd name="T1" fmla="*/ 66 h 83"/>
                <a:gd name="T2" fmla="*/ 56 w 99"/>
                <a:gd name="T3" fmla="*/ 75 h 83"/>
                <a:gd name="T4" fmla="*/ 17 w 99"/>
                <a:gd name="T5" fmla="*/ 52 h 83"/>
                <a:gd name="T6" fmla="*/ 7 w 99"/>
                <a:gd name="T7" fmla="*/ 17 h 83"/>
                <a:gd name="T8" fmla="*/ 7 w 99"/>
                <a:gd name="T9" fmla="*/ 17 h 83"/>
                <a:gd name="T10" fmla="*/ 43 w 99"/>
                <a:gd name="T11" fmla="*/ 7 h 83"/>
                <a:gd name="T12" fmla="*/ 83 w 99"/>
                <a:gd name="T13" fmla="*/ 30 h 83"/>
                <a:gd name="T14" fmla="*/ 92 w 99"/>
                <a:gd name="T1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83">
                  <a:moveTo>
                    <a:pt x="92" y="66"/>
                  </a:moveTo>
                  <a:cubicBezTo>
                    <a:pt x="85" y="78"/>
                    <a:pt x="69" y="83"/>
                    <a:pt x="56" y="75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4" y="45"/>
                    <a:pt x="0" y="29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4"/>
                    <a:pt x="31" y="0"/>
                    <a:pt x="43" y="7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95" y="38"/>
                    <a:pt x="99" y="54"/>
                    <a:pt x="92" y="66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şlîḋê">
              <a:extLst>
                <a:ext uri="{FF2B5EF4-FFF2-40B4-BE49-F238E27FC236}">
                  <a16:creationId xmlns:a16="http://schemas.microsoft.com/office/drawing/2014/main" id="{229A0394-F68E-4487-9571-FD3F828073C5}"/>
                </a:ext>
              </a:extLst>
            </p:cNvPr>
            <p:cNvSpPr/>
            <p:nvPr/>
          </p:nvSpPr>
          <p:spPr bwMode="auto">
            <a:xfrm>
              <a:off x="5934076" y="2300288"/>
              <a:ext cx="333375" cy="388938"/>
            </a:xfrm>
            <a:custGeom>
              <a:avLst/>
              <a:gdLst>
                <a:gd name="T0" fmla="*/ 85 w 101"/>
                <a:gd name="T1" fmla="*/ 79 h 118"/>
                <a:gd name="T2" fmla="*/ 23 w 101"/>
                <a:gd name="T3" fmla="*/ 106 h 118"/>
                <a:gd name="T4" fmla="*/ 15 w 101"/>
                <a:gd name="T5" fmla="*/ 39 h 118"/>
                <a:gd name="T6" fmla="*/ 78 w 101"/>
                <a:gd name="T7" fmla="*/ 12 h 118"/>
                <a:gd name="T8" fmla="*/ 85 w 101"/>
                <a:gd name="T9" fmla="*/ 7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8">
                  <a:moveTo>
                    <a:pt x="85" y="79"/>
                  </a:moveTo>
                  <a:cubicBezTo>
                    <a:pt x="70" y="106"/>
                    <a:pt x="42" y="118"/>
                    <a:pt x="23" y="106"/>
                  </a:cubicBezTo>
                  <a:cubicBezTo>
                    <a:pt x="3" y="95"/>
                    <a:pt x="0" y="65"/>
                    <a:pt x="15" y="39"/>
                  </a:cubicBezTo>
                  <a:cubicBezTo>
                    <a:pt x="30" y="12"/>
                    <a:pt x="58" y="0"/>
                    <a:pt x="78" y="12"/>
                  </a:cubicBezTo>
                  <a:cubicBezTo>
                    <a:pt x="97" y="23"/>
                    <a:pt x="101" y="53"/>
                    <a:pt x="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ṥḷïďe">
              <a:extLst>
                <a:ext uri="{FF2B5EF4-FFF2-40B4-BE49-F238E27FC236}">
                  <a16:creationId xmlns:a16="http://schemas.microsoft.com/office/drawing/2014/main" id="{987E3198-55B6-4726-BBD6-B1752E2A827A}"/>
                </a:ext>
              </a:extLst>
            </p:cNvPr>
            <p:cNvSpPr/>
            <p:nvPr/>
          </p:nvSpPr>
          <p:spPr bwMode="auto">
            <a:xfrm>
              <a:off x="5997576" y="2362200"/>
              <a:ext cx="233363" cy="269875"/>
            </a:xfrm>
            <a:custGeom>
              <a:avLst/>
              <a:gdLst>
                <a:gd name="T0" fmla="*/ 60 w 71"/>
                <a:gd name="T1" fmla="*/ 55 h 82"/>
                <a:gd name="T2" fmla="*/ 16 w 71"/>
                <a:gd name="T3" fmla="*/ 74 h 82"/>
                <a:gd name="T4" fmla="*/ 10 w 71"/>
                <a:gd name="T5" fmla="*/ 27 h 82"/>
                <a:gd name="T6" fmla="*/ 55 w 71"/>
                <a:gd name="T7" fmla="*/ 8 h 82"/>
                <a:gd name="T8" fmla="*/ 60 w 71"/>
                <a:gd name="T9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2">
                  <a:moveTo>
                    <a:pt x="60" y="55"/>
                  </a:moveTo>
                  <a:cubicBezTo>
                    <a:pt x="49" y="74"/>
                    <a:pt x="29" y="82"/>
                    <a:pt x="16" y="74"/>
                  </a:cubicBezTo>
                  <a:cubicBezTo>
                    <a:pt x="2" y="66"/>
                    <a:pt x="0" y="45"/>
                    <a:pt x="10" y="27"/>
                  </a:cubicBezTo>
                  <a:cubicBezTo>
                    <a:pt x="21" y="8"/>
                    <a:pt x="41" y="0"/>
                    <a:pt x="55" y="8"/>
                  </a:cubicBezTo>
                  <a:cubicBezTo>
                    <a:pt x="68" y="16"/>
                    <a:pt x="71" y="37"/>
                    <a:pt x="60" y="55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š1iḍè">
              <a:extLst>
                <a:ext uri="{FF2B5EF4-FFF2-40B4-BE49-F238E27FC236}">
                  <a16:creationId xmlns:a16="http://schemas.microsoft.com/office/drawing/2014/main" id="{5704A574-D838-4605-A3BA-B9AE92568133}"/>
                </a:ext>
              </a:extLst>
            </p:cNvPr>
            <p:cNvSpPr/>
            <p:nvPr/>
          </p:nvSpPr>
          <p:spPr bwMode="auto">
            <a:xfrm>
              <a:off x="6086476" y="2006600"/>
              <a:ext cx="234950" cy="211138"/>
            </a:xfrm>
            <a:custGeom>
              <a:avLst/>
              <a:gdLst>
                <a:gd name="T0" fmla="*/ 28 w 71"/>
                <a:gd name="T1" fmla="*/ 54 h 64"/>
                <a:gd name="T2" fmla="*/ 68 w 71"/>
                <a:gd name="T3" fmla="*/ 63 h 64"/>
                <a:gd name="T4" fmla="*/ 55 w 71"/>
                <a:gd name="T5" fmla="*/ 8 h 64"/>
                <a:gd name="T6" fmla="*/ 0 w 71"/>
                <a:gd name="T7" fmla="*/ 23 h 64"/>
                <a:gd name="T8" fmla="*/ 28 w 71"/>
                <a:gd name="T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4">
                  <a:moveTo>
                    <a:pt x="28" y="54"/>
                  </a:moveTo>
                  <a:cubicBezTo>
                    <a:pt x="41" y="61"/>
                    <a:pt x="55" y="64"/>
                    <a:pt x="68" y="63"/>
                  </a:cubicBezTo>
                  <a:cubicBezTo>
                    <a:pt x="71" y="35"/>
                    <a:pt x="67" y="15"/>
                    <a:pt x="55" y="8"/>
                  </a:cubicBezTo>
                  <a:cubicBezTo>
                    <a:pt x="42" y="0"/>
                    <a:pt x="22" y="7"/>
                    <a:pt x="0" y="23"/>
                  </a:cubicBezTo>
                  <a:cubicBezTo>
                    <a:pt x="5" y="35"/>
                    <a:pt x="15" y="46"/>
                    <a:pt x="28" y="54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ṣḻîḋê">
              <a:extLst>
                <a:ext uri="{FF2B5EF4-FFF2-40B4-BE49-F238E27FC236}">
                  <a16:creationId xmlns:a16="http://schemas.microsoft.com/office/drawing/2014/main" id="{96D73E9C-6E74-4FE3-83EB-8F11EA26D0E2}"/>
                </a:ext>
              </a:extLst>
            </p:cNvPr>
            <p:cNvSpPr/>
            <p:nvPr/>
          </p:nvSpPr>
          <p:spPr bwMode="auto">
            <a:xfrm>
              <a:off x="5429251" y="2497138"/>
              <a:ext cx="385763" cy="627063"/>
            </a:xfrm>
            <a:custGeom>
              <a:avLst/>
              <a:gdLst>
                <a:gd name="T0" fmla="*/ 110 w 117"/>
                <a:gd name="T1" fmla="*/ 46 h 190"/>
                <a:gd name="T2" fmla="*/ 55 w 117"/>
                <a:gd name="T3" fmla="*/ 31 h 190"/>
                <a:gd name="T4" fmla="*/ 3 w 117"/>
                <a:gd name="T5" fmla="*/ 166 h 190"/>
                <a:gd name="T6" fmla="*/ 31 w 117"/>
                <a:gd name="T7" fmla="*/ 163 h 190"/>
                <a:gd name="T8" fmla="*/ 71 w 117"/>
                <a:gd name="T9" fmla="*/ 116 h 190"/>
                <a:gd name="T10" fmla="*/ 110 w 117"/>
                <a:gd name="T11" fmla="*/ 4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90">
                  <a:moveTo>
                    <a:pt x="110" y="46"/>
                  </a:moveTo>
                  <a:cubicBezTo>
                    <a:pt x="110" y="46"/>
                    <a:pt x="83" y="0"/>
                    <a:pt x="55" y="31"/>
                  </a:cubicBezTo>
                  <a:cubicBezTo>
                    <a:pt x="28" y="61"/>
                    <a:pt x="0" y="142"/>
                    <a:pt x="3" y="166"/>
                  </a:cubicBezTo>
                  <a:cubicBezTo>
                    <a:pt x="5" y="190"/>
                    <a:pt x="28" y="168"/>
                    <a:pt x="31" y="163"/>
                  </a:cubicBezTo>
                  <a:cubicBezTo>
                    <a:pt x="35" y="159"/>
                    <a:pt x="65" y="112"/>
                    <a:pt x="71" y="116"/>
                  </a:cubicBezTo>
                  <a:cubicBezTo>
                    <a:pt x="78" y="120"/>
                    <a:pt x="117" y="78"/>
                    <a:pt x="110" y="46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ṥļïďè">
              <a:extLst>
                <a:ext uri="{FF2B5EF4-FFF2-40B4-BE49-F238E27FC236}">
                  <a16:creationId xmlns:a16="http://schemas.microsoft.com/office/drawing/2014/main" id="{EA162B01-D0D4-4951-A145-A66EB780C064}"/>
                </a:ext>
              </a:extLst>
            </p:cNvPr>
            <p:cNvSpPr/>
            <p:nvPr/>
          </p:nvSpPr>
          <p:spPr bwMode="auto">
            <a:xfrm>
              <a:off x="6600826" y="3592513"/>
              <a:ext cx="1162050" cy="1160463"/>
            </a:xfrm>
            <a:custGeom>
              <a:avLst/>
              <a:gdLst>
                <a:gd name="T0" fmla="*/ 316 w 352"/>
                <a:gd name="T1" fmla="*/ 240 h 352"/>
                <a:gd name="T2" fmla="*/ 112 w 352"/>
                <a:gd name="T3" fmla="*/ 317 h 352"/>
                <a:gd name="T4" fmla="*/ 35 w 352"/>
                <a:gd name="T5" fmla="*/ 112 h 352"/>
                <a:gd name="T6" fmla="*/ 240 w 352"/>
                <a:gd name="T7" fmla="*/ 35 h 352"/>
                <a:gd name="T8" fmla="*/ 316 w 352"/>
                <a:gd name="T9" fmla="*/ 24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2">
                  <a:moveTo>
                    <a:pt x="316" y="240"/>
                  </a:moveTo>
                  <a:cubicBezTo>
                    <a:pt x="281" y="318"/>
                    <a:pt x="189" y="352"/>
                    <a:pt x="112" y="317"/>
                  </a:cubicBezTo>
                  <a:cubicBezTo>
                    <a:pt x="34" y="281"/>
                    <a:pt x="0" y="190"/>
                    <a:pt x="35" y="112"/>
                  </a:cubicBezTo>
                  <a:cubicBezTo>
                    <a:pt x="70" y="34"/>
                    <a:pt x="162" y="0"/>
                    <a:pt x="240" y="35"/>
                  </a:cubicBezTo>
                  <a:cubicBezTo>
                    <a:pt x="317" y="71"/>
                    <a:pt x="352" y="162"/>
                    <a:pt x="316" y="240"/>
                  </a:cubicBezTo>
                  <a:close/>
                </a:path>
              </a:pathLst>
            </a:custGeom>
            <a:solidFill>
              <a:srgbClr val="005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5" name="íṣļiḑê">
              <a:extLst>
                <a:ext uri="{FF2B5EF4-FFF2-40B4-BE49-F238E27FC236}">
                  <a16:creationId xmlns:a16="http://schemas.microsoft.com/office/drawing/2014/main" id="{07CA75CD-233E-44E4-99E8-C22936AC39AC}"/>
                </a:ext>
              </a:extLst>
            </p:cNvPr>
            <p:cNvSpPr/>
            <p:nvPr/>
          </p:nvSpPr>
          <p:spPr bwMode="auto">
            <a:xfrm>
              <a:off x="6661151" y="3678238"/>
              <a:ext cx="887413" cy="765175"/>
            </a:xfrm>
            <a:custGeom>
              <a:avLst/>
              <a:gdLst>
                <a:gd name="T0" fmla="*/ 243 w 269"/>
                <a:gd name="T1" fmla="*/ 72 h 232"/>
                <a:gd name="T2" fmla="*/ 169 w 269"/>
                <a:gd name="T3" fmla="*/ 46 h 232"/>
                <a:gd name="T4" fmla="*/ 123 w 269"/>
                <a:gd name="T5" fmla="*/ 2 h 232"/>
                <a:gd name="T6" fmla="*/ 122 w 269"/>
                <a:gd name="T7" fmla="*/ 0 h 232"/>
                <a:gd name="T8" fmla="*/ 17 w 269"/>
                <a:gd name="T9" fmla="*/ 86 h 232"/>
                <a:gd name="T10" fmla="*/ 6 w 269"/>
                <a:gd name="T11" fmla="*/ 177 h 232"/>
                <a:gd name="T12" fmla="*/ 6 w 269"/>
                <a:gd name="T13" fmla="*/ 178 h 232"/>
                <a:gd name="T14" fmla="*/ 39 w 269"/>
                <a:gd name="T15" fmla="*/ 208 h 232"/>
                <a:gd name="T16" fmla="*/ 85 w 269"/>
                <a:gd name="T17" fmla="*/ 216 h 232"/>
                <a:gd name="T18" fmla="*/ 54 w 269"/>
                <a:gd name="T19" fmla="*/ 163 h 232"/>
                <a:gd name="T20" fmla="*/ 42 w 269"/>
                <a:gd name="T21" fmla="*/ 124 h 232"/>
                <a:gd name="T22" fmla="*/ 87 w 269"/>
                <a:gd name="T23" fmla="*/ 140 h 232"/>
                <a:gd name="T24" fmla="*/ 162 w 269"/>
                <a:gd name="T25" fmla="*/ 167 h 232"/>
                <a:gd name="T26" fmla="*/ 209 w 269"/>
                <a:gd name="T27" fmla="*/ 160 h 232"/>
                <a:gd name="T28" fmla="*/ 198 w 269"/>
                <a:gd name="T29" fmla="*/ 133 h 232"/>
                <a:gd name="T30" fmla="*/ 137 w 269"/>
                <a:gd name="T31" fmla="*/ 110 h 232"/>
                <a:gd name="T32" fmla="*/ 150 w 269"/>
                <a:gd name="T33" fmla="*/ 92 h 232"/>
                <a:gd name="T34" fmla="*/ 253 w 269"/>
                <a:gd name="T35" fmla="*/ 107 h 232"/>
                <a:gd name="T36" fmla="*/ 243 w 269"/>
                <a:gd name="T37" fmla="*/ 7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9" h="232">
                  <a:moveTo>
                    <a:pt x="243" y="72"/>
                  </a:moveTo>
                  <a:cubicBezTo>
                    <a:pt x="243" y="72"/>
                    <a:pt x="223" y="72"/>
                    <a:pt x="169" y="46"/>
                  </a:cubicBezTo>
                  <a:cubicBezTo>
                    <a:pt x="114" y="19"/>
                    <a:pt x="123" y="2"/>
                    <a:pt x="123" y="2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77" y="10"/>
                    <a:pt x="38" y="41"/>
                    <a:pt x="17" y="86"/>
                  </a:cubicBezTo>
                  <a:cubicBezTo>
                    <a:pt x="4" y="116"/>
                    <a:pt x="0" y="147"/>
                    <a:pt x="6" y="177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21" y="197"/>
                    <a:pt x="39" y="208"/>
                  </a:cubicBezTo>
                  <a:cubicBezTo>
                    <a:pt x="57" y="220"/>
                    <a:pt x="76" y="232"/>
                    <a:pt x="85" y="216"/>
                  </a:cubicBezTo>
                  <a:cubicBezTo>
                    <a:pt x="95" y="201"/>
                    <a:pt x="88" y="185"/>
                    <a:pt x="54" y="163"/>
                  </a:cubicBezTo>
                  <a:cubicBezTo>
                    <a:pt x="19" y="140"/>
                    <a:pt x="42" y="124"/>
                    <a:pt x="42" y="124"/>
                  </a:cubicBezTo>
                  <a:cubicBezTo>
                    <a:pt x="49" y="119"/>
                    <a:pt x="62" y="126"/>
                    <a:pt x="87" y="140"/>
                  </a:cubicBezTo>
                  <a:cubicBezTo>
                    <a:pt x="113" y="154"/>
                    <a:pt x="154" y="164"/>
                    <a:pt x="162" y="167"/>
                  </a:cubicBezTo>
                  <a:cubicBezTo>
                    <a:pt x="170" y="169"/>
                    <a:pt x="197" y="176"/>
                    <a:pt x="209" y="160"/>
                  </a:cubicBezTo>
                  <a:cubicBezTo>
                    <a:pt x="221" y="144"/>
                    <a:pt x="198" y="133"/>
                    <a:pt x="198" y="133"/>
                  </a:cubicBezTo>
                  <a:cubicBezTo>
                    <a:pt x="198" y="133"/>
                    <a:pt x="157" y="120"/>
                    <a:pt x="137" y="110"/>
                  </a:cubicBezTo>
                  <a:cubicBezTo>
                    <a:pt x="118" y="100"/>
                    <a:pt x="123" y="82"/>
                    <a:pt x="150" y="92"/>
                  </a:cubicBezTo>
                  <a:cubicBezTo>
                    <a:pt x="177" y="102"/>
                    <a:pt x="237" y="126"/>
                    <a:pt x="253" y="107"/>
                  </a:cubicBezTo>
                  <a:cubicBezTo>
                    <a:pt x="269" y="89"/>
                    <a:pt x="243" y="72"/>
                    <a:pt x="243" y="7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ṧľiḋe">
              <a:extLst>
                <a:ext uri="{FF2B5EF4-FFF2-40B4-BE49-F238E27FC236}">
                  <a16:creationId xmlns:a16="http://schemas.microsoft.com/office/drawing/2014/main" id="{E507ACB2-C80E-4B69-8F6A-F1A8EE759583}"/>
                </a:ext>
              </a:extLst>
            </p:cNvPr>
            <p:cNvSpPr/>
            <p:nvPr/>
          </p:nvSpPr>
          <p:spPr bwMode="auto">
            <a:xfrm>
              <a:off x="7135813" y="4343400"/>
              <a:ext cx="406400" cy="211138"/>
            </a:xfrm>
            <a:custGeom>
              <a:avLst/>
              <a:gdLst>
                <a:gd name="T0" fmla="*/ 112 w 123"/>
                <a:gd name="T1" fmla="*/ 22 h 64"/>
                <a:gd name="T2" fmla="*/ 67 w 123"/>
                <a:gd name="T3" fmla="*/ 15 h 64"/>
                <a:gd name="T4" fmla="*/ 17 w 123"/>
                <a:gd name="T5" fmla="*/ 0 h 64"/>
                <a:gd name="T6" fmla="*/ 1 w 123"/>
                <a:gd name="T7" fmla="*/ 28 h 64"/>
                <a:gd name="T8" fmla="*/ 58 w 123"/>
                <a:gd name="T9" fmla="*/ 59 h 64"/>
                <a:gd name="T10" fmla="*/ 112 w 123"/>
                <a:gd name="T11" fmla="*/ 48 h 64"/>
                <a:gd name="T12" fmla="*/ 112 w 123"/>
                <a:gd name="T13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64">
                  <a:moveTo>
                    <a:pt x="112" y="22"/>
                  </a:moveTo>
                  <a:cubicBezTo>
                    <a:pt x="112" y="22"/>
                    <a:pt x="82" y="20"/>
                    <a:pt x="67" y="15"/>
                  </a:cubicBezTo>
                  <a:cubicBezTo>
                    <a:pt x="51" y="10"/>
                    <a:pt x="17" y="0"/>
                    <a:pt x="17" y="0"/>
                  </a:cubicBezTo>
                  <a:cubicBezTo>
                    <a:pt x="17" y="0"/>
                    <a:pt x="0" y="7"/>
                    <a:pt x="1" y="28"/>
                  </a:cubicBezTo>
                  <a:cubicBezTo>
                    <a:pt x="1" y="48"/>
                    <a:pt x="39" y="53"/>
                    <a:pt x="58" y="59"/>
                  </a:cubicBezTo>
                  <a:cubicBezTo>
                    <a:pt x="76" y="64"/>
                    <a:pt x="102" y="64"/>
                    <a:pt x="112" y="48"/>
                  </a:cubicBezTo>
                  <a:cubicBezTo>
                    <a:pt x="123" y="32"/>
                    <a:pt x="120" y="24"/>
                    <a:pt x="112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ṥ1ïḋé">
              <a:extLst>
                <a:ext uri="{FF2B5EF4-FFF2-40B4-BE49-F238E27FC236}">
                  <a16:creationId xmlns:a16="http://schemas.microsoft.com/office/drawing/2014/main" id="{08A78995-4E4C-4364-8960-FDCB1858B9F8}"/>
                </a:ext>
              </a:extLst>
            </p:cNvPr>
            <p:cNvSpPr/>
            <p:nvPr/>
          </p:nvSpPr>
          <p:spPr bwMode="auto">
            <a:xfrm>
              <a:off x="7392988" y="4119563"/>
              <a:ext cx="171450" cy="171450"/>
            </a:xfrm>
            <a:custGeom>
              <a:avLst/>
              <a:gdLst>
                <a:gd name="T0" fmla="*/ 47 w 52"/>
                <a:gd name="T1" fmla="*/ 35 h 52"/>
                <a:gd name="T2" fmla="*/ 17 w 52"/>
                <a:gd name="T3" fmla="*/ 46 h 52"/>
                <a:gd name="T4" fmla="*/ 6 w 52"/>
                <a:gd name="T5" fmla="*/ 17 h 52"/>
                <a:gd name="T6" fmla="*/ 35 w 52"/>
                <a:gd name="T7" fmla="*/ 5 h 52"/>
                <a:gd name="T8" fmla="*/ 47 w 52"/>
                <a:gd name="T9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47" y="35"/>
                  </a:moveTo>
                  <a:cubicBezTo>
                    <a:pt x="41" y="47"/>
                    <a:pt x="28" y="52"/>
                    <a:pt x="17" y="46"/>
                  </a:cubicBezTo>
                  <a:cubicBezTo>
                    <a:pt x="5" y="41"/>
                    <a:pt x="0" y="28"/>
                    <a:pt x="6" y="17"/>
                  </a:cubicBezTo>
                  <a:cubicBezTo>
                    <a:pt x="11" y="5"/>
                    <a:pt x="24" y="0"/>
                    <a:pt x="35" y="5"/>
                  </a:cubicBezTo>
                  <a:cubicBezTo>
                    <a:pt x="47" y="11"/>
                    <a:pt x="52" y="24"/>
                    <a:pt x="47" y="35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ṧlîḓe">
              <a:extLst>
                <a:ext uri="{FF2B5EF4-FFF2-40B4-BE49-F238E27FC236}">
                  <a16:creationId xmlns:a16="http://schemas.microsoft.com/office/drawing/2014/main" id="{1CF0CD17-9ABD-46F0-BCCC-CA8967113FCB}"/>
                </a:ext>
              </a:extLst>
            </p:cNvPr>
            <p:cNvSpPr/>
            <p:nvPr/>
          </p:nvSpPr>
          <p:spPr bwMode="auto">
            <a:xfrm>
              <a:off x="6945313" y="4557713"/>
              <a:ext cx="454025" cy="152400"/>
            </a:xfrm>
            <a:custGeom>
              <a:avLst/>
              <a:gdLst>
                <a:gd name="T0" fmla="*/ 138 w 138"/>
                <a:gd name="T1" fmla="*/ 22 h 46"/>
                <a:gd name="T2" fmla="*/ 60 w 138"/>
                <a:gd name="T3" fmla="*/ 14 h 46"/>
                <a:gd name="T4" fmla="*/ 10 w 138"/>
                <a:gd name="T5" fmla="*/ 7 h 46"/>
                <a:gd name="T6" fmla="*/ 24 w 138"/>
                <a:gd name="T7" fmla="*/ 30 h 46"/>
                <a:gd name="T8" fmla="*/ 138 w 13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6">
                  <a:moveTo>
                    <a:pt x="138" y="22"/>
                  </a:moveTo>
                  <a:cubicBezTo>
                    <a:pt x="138" y="22"/>
                    <a:pt x="101" y="27"/>
                    <a:pt x="60" y="14"/>
                  </a:cubicBezTo>
                  <a:cubicBezTo>
                    <a:pt x="19" y="0"/>
                    <a:pt x="16" y="4"/>
                    <a:pt x="10" y="7"/>
                  </a:cubicBezTo>
                  <a:cubicBezTo>
                    <a:pt x="3" y="11"/>
                    <a:pt x="0" y="24"/>
                    <a:pt x="24" y="30"/>
                  </a:cubicBezTo>
                  <a:cubicBezTo>
                    <a:pt x="48" y="37"/>
                    <a:pt x="88" y="46"/>
                    <a:pt x="138" y="22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ḷíḋê">
              <a:extLst>
                <a:ext uri="{FF2B5EF4-FFF2-40B4-BE49-F238E27FC236}">
                  <a16:creationId xmlns:a16="http://schemas.microsoft.com/office/drawing/2014/main" id="{3290DA95-3F60-4FDA-988A-97A3E1FD8CB5}"/>
                </a:ext>
              </a:extLst>
            </p:cNvPr>
            <p:cNvSpPr/>
            <p:nvPr/>
          </p:nvSpPr>
          <p:spPr bwMode="auto">
            <a:xfrm>
              <a:off x="6376988" y="3819525"/>
              <a:ext cx="1557338" cy="817563"/>
            </a:xfrm>
            <a:custGeom>
              <a:avLst/>
              <a:gdLst>
                <a:gd name="T0" fmla="*/ 394 w 472"/>
                <a:gd name="T1" fmla="*/ 144 h 248"/>
                <a:gd name="T2" fmla="*/ 390 w 472"/>
                <a:gd name="T3" fmla="*/ 155 h 248"/>
                <a:gd name="T4" fmla="*/ 431 w 472"/>
                <a:gd name="T5" fmla="*/ 194 h 248"/>
                <a:gd name="T6" fmla="*/ 231 w 472"/>
                <a:gd name="T7" fmla="*/ 134 h 248"/>
                <a:gd name="T8" fmla="*/ 55 w 472"/>
                <a:gd name="T9" fmla="*/ 23 h 248"/>
                <a:gd name="T10" fmla="*/ 111 w 472"/>
                <a:gd name="T11" fmla="*/ 28 h 248"/>
                <a:gd name="T12" fmla="*/ 117 w 472"/>
                <a:gd name="T13" fmla="*/ 18 h 248"/>
                <a:gd name="T14" fmla="*/ 12 w 472"/>
                <a:gd name="T15" fmla="*/ 15 h 248"/>
                <a:gd name="T16" fmla="*/ 217 w 472"/>
                <a:gd name="T17" fmla="*/ 166 h 248"/>
                <a:gd name="T18" fmla="*/ 465 w 472"/>
                <a:gd name="T19" fmla="*/ 221 h 248"/>
                <a:gd name="T20" fmla="*/ 394 w 472"/>
                <a:gd name="T21" fmla="*/ 1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2" h="248">
                  <a:moveTo>
                    <a:pt x="394" y="144"/>
                  </a:moveTo>
                  <a:cubicBezTo>
                    <a:pt x="393" y="148"/>
                    <a:pt x="391" y="152"/>
                    <a:pt x="390" y="155"/>
                  </a:cubicBezTo>
                  <a:cubicBezTo>
                    <a:pt x="418" y="173"/>
                    <a:pt x="434" y="187"/>
                    <a:pt x="431" y="194"/>
                  </a:cubicBezTo>
                  <a:cubicBezTo>
                    <a:pt x="424" y="208"/>
                    <a:pt x="335" y="181"/>
                    <a:pt x="231" y="134"/>
                  </a:cubicBezTo>
                  <a:cubicBezTo>
                    <a:pt x="128" y="87"/>
                    <a:pt x="49" y="37"/>
                    <a:pt x="55" y="23"/>
                  </a:cubicBezTo>
                  <a:cubicBezTo>
                    <a:pt x="58" y="16"/>
                    <a:pt x="79" y="18"/>
                    <a:pt x="111" y="28"/>
                  </a:cubicBezTo>
                  <a:cubicBezTo>
                    <a:pt x="113" y="24"/>
                    <a:pt x="116" y="20"/>
                    <a:pt x="117" y="18"/>
                  </a:cubicBezTo>
                  <a:cubicBezTo>
                    <a:pt x="60" y="2"/>
                    <a:pt x="19" y="0"/>
                    <a:pt x="12" y="15"/>
                  </a:cubicBezTo>
                  <a:cubicBezTo>
                    <a:pt x="0" y="41"/>
                    <a:pt x="92" y="108"/>
                    <a:pt x="217" y="166"/>
                  </a:cubicBezTo>
                  <a:cubicBezTo>
                    <a:pt x="342" y="223"/>
                    <a:pt x="453" y="248"/>
                    <a:pt x="465" y="221"/>
                  </a:cubicBezTo>
                  <a:cubicBezTo>
                    <a:pt x="472" y="206"/>
                    <a:pt x="444" y="177"/>
                    <a:pt x="394" y="144"/>
                  </a:cubicBez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ṣļíḑè">
              <a:extLst>
                <a:ext uri="{FF2B5EF4-FFF2-40B4-BE49-F238E27FC236}">
                  <a16:creationId xmlns:a16="http://schemas.microsoft.com/office/drawing/2014/main" id="{D91D01DE-63E3-4689-A570-2EDE66C1C05A}"/>
                </a:ext>
              </a:extLst>
            </p:cNvPr>
            <p:cNvSpPr/>
            <p:nvPr/>
          </p:nvSpPr>
          <p:spPr bwMode="auto">
            <a:xfrm>
              <a:off x="7251701" y="3706813"/>
              <a:ext cx="223838" cy="115888"/>
            </a:xfrm>
            <a:custGeom>
              <a:avLst/>
              <a:gdLst>
                <a:gd name="T0" fmla="*/ 66 w 68"/>
                <a:gd name="T1" fmla="*/ 30 h 35"/>
                <a:gd name="T2" fmla="*/ 30 w 68"/>
                <a:gd name="T3" fmla="*/ 28 h 35"/>
                <a:gd name="T4" fmla="*/ 2 w 68"/>
                <a:gd name="T5" fmla="*/ 5 h 35"/>
                <a:gd name="T6" fmla="*/ 38 w 68"/>
                <a:gd name="T7" fmla="*/ 8 h 35"/>
                <a:gd name="T8" fmla="*/ 66 w 68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66" y="30"/>
                  </a:moveTo>
                  <a:cubicBezTo>
                    <a:pt x="64" y="35"/>
                    <a:pt x="48" y="34"/>
                    <a:pt x="30" y="28"/>
                  </a:cubicBezTo>
                  <a:cubicBezTo>
                    <a:pt x="13" y="21"/>
                    <a:pt x="0" y="11"/>
                    <a:pt x="2" y="5"/>
                  </a:cubicBezTo>
                  <a:cubicBezTo>
                    <a:pt x="4" y="0"/>
                    <a:pt x="20" y="1"/>
                    <a:pt x="38" y="8"/>
                  </a:cubicBezTo>
                  <a:cubicBezTo>
                    <a:pt x="55" y="15"/>
                    <a:pt x="68" y="24"/>
                    <a:pt x="66" y="30"/>
                  </a:cubicBez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ṡľíḍé">
              <a:extLst>
                <a:ext uri="{FF2B5EF4-FFF2-40B4-BE49-F238E27FC236}">
                  <a16:creationId xmlns:a16="http://schemas.microsoft.com/office/drawing/2014/main" id="{AF6984DB-4032-4CFF-8057-1F19E73E349D}"/>
                </a:ext>
              </a:extLst>
            </p:cNvPr>
            <p:cNvSpPr/>
            <p:nvPr/>
          </p:nvSpPr>
          <p:spPr bwMode="auto">
            <a:xfrm>
              <a:off x="7443788" y="2016125"/>
              <a:ext cx="392113" cy="244475"/>
            </a:xfrm>
            <a:custGeom>
              <a:avLst/>
              <a:gdLst>
                <a:gd name="T0" fmla="*/ 37 w 119"/>
                <a:gd name="T1" fmla="*/ 2 h 74"/>
                <a:gd name="T2" fmla="*/ 2 w 119"/>
                <a:gd name="T3" fmla="*/ 30 h 74"/>
                <a:gd name="T4" fmla="*/ 2 w 119"/>
                <a:gd name="T5" fmla="*/ 30 h 74"/>
                <a:gd name="T6" fmla="*/ 30 w 119"/>
                <a:gd name="T7" fmla="*/ 65 h 74"/>
                <a:gd name="T8" fmla="*/ 82 w 119"/>
                <a:gd name="T9" fmla="*/ 72 h 74"/>
                <a:gd name="T10" fmla="*/ 117 w 119"/>
                <a:gd name="T11" fmla="*/ 43 h 74"/>
                <a:gd name="T12" fmla="*/ 117 w 119"/>
                <a:gd name="T13" fmla="*/ 43 h 74"/>
                <a:gd name="T14" fmla="*/ 88 w 119"/>
                <a:gd name="T15" fmla="*/ 8 h 74"/>
                <a:gd name="T16" fmla="*/ 37 w 11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74">
                  <a:moveTo>
                    <a:pt x="37" y="2"/>
                  </a:moveTo>
                  <a:cubicBezTo>
                    <a:pt x="19" y="0"/>
                    <a:pt x="3" y="13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48"/>
                    <a:pt x="13" y="64"/>
                    <a:pt x="30" y="65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99" y="74"/>
                    <a:pt x="115" y="61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9" y="26"/>
                    <a:pt x="106" y="10"/>
                    <a:pt x="88" y="8"/>
                  </a:cubicBezTo>
                  <a:lnTo>
                    <a:pt x="37" y="2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ïṧľïḓé">
              <a:extLst>
                <a:ext uri="{FF2B5EF4-FFF2-40B4-BE49-F238E27FC236}">
                  <a16:creationId xmlns:a16="http://schemas.microsoft.com/office/drawing/2014/main" id="{645D223B-2244-48D8-8044-2AC4125A99F9}"/>
                </a:ext>
              </a:extLst>
            </p:cNvPr>
            <p:cNvSpPr/>
            <p:nvPr/>
          </p:nvSpPr>
          <p:spPr bwMode="auto">
            <a:xfrm>
              <a:off x="7331076" y="1739900"/>
              <a:ext cx="303213" cy="438150"/>
            </a:xfrm>
            <a:custGeom>
              <a:avLst/>
              <a:gdLst>
                <a:gd name="T0" fmla="*/ 62 w 92"/>
                <a:gd name="T1" fmla="*/ 23 h 133"/>
                <a:gd name="T2" fmla="*/ 23 w 92"/>
                <a:gd name="T3" fmla="*/ 6 h 133"/>
                <a:gd name="T4" fmla="*/ 23 w 92"/>
                <a:gd name="T5" fmla="*/ 6 h 133"/>
                <a:gd name="T6" fmla="*/ 6 w 92"/>
                <a:gd name="T7" fmla="*/ 44 h 133"/>
                <a:gd name="T8" fmla="*/ 31 w 92"/>
                <a:gd name="T9" fmla="*/ 110 h 133"/>
                <a:gd name="T10" fmla="*/ 69 w 92"/>
                <a:gd name="T11" fmla="*/ 128 h 133"/>
                <a:gd name="T12" fmla="*/ 69 w 92"/>
                <a:gd name="T13" fmla="*/ 128 h 133"/>
                <a:gd name="T14" fmla="*/ 86 w 92"/>
                <a:gd name="T15" fmla="*/ 89 h 133"/>
                <a:gd name="T16" fmla="*/ 62 w 92"/>
                <a:gd name="T17" fmla="*/ 2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133">
                  <a:moveTo>
                    <a:pt x="62" y="23"/>
                  </a:moveTo>
                  <a:cubicBezTo>
                    <a:pt x="56" y="8"/>
                    <a:pt x="39" y="0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8" y="11"/>
                    <a:pt x="0" y="28"/>
                    <a:pt x="6" y="44"/>
                  </a:cubicBezTo>
                  <a:cubicBezTo>
                    <a:pt x="31" y="110"/>
                    <a:pt x="31" y="110"/>
                    <a:pt x="31" y="110"/>
                  </a:cubicBezTo>
                  <a:cubicBezTo>
                    <a:pt x="37" y="126"/>
                    <a:pt x="54" y="133"/>
                    <a:pt x="6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84" y="122"/>
                    <a:pt x="92" y="105"/>
                    <a:pt x="86" y="89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lïḍe">
              <a:extLst>
                <a:ext uri="{FF2B5EF4-FFF2-40B4-BE49-F238E27FC236}">
                  <a16:creationId xmlns:a16="http://schemas.microsoft.com/office/drawing/2014/main" id="{F583A1D2-237F-4E28-91C5-FF8B49C17068}"/>
                </a:ext>
              </a:extLst>
            </p:cNvPr>
            <p:cNvSpPr/>
            <p:nvPr/>
          </p:nvSpPr>
          <p:spPr bwMode="auto">
            <a:xfrm>
              <a:off x="7608888" y="1412875"/>
              <a:ext cx="649288" cy="649288"/>
            </a:xfrm>
            <a:prstGeom prst="ellipse">
              <a:avLst/>
            </a:pr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ḻíḑè">
              <a:extLst>
                <a:ext uri="{FF2B5EF4-FFF2-40B4-BE49-F238E27FC236}">
                  <a16:creationId xmlns:a16="http://schemas.microsoft.com/office/drawing/2014/main" id="{BA5EE2F3-685F-4C43-BF96-66C4F60CB4E3}"/>
                </a:ext>
              </a:extLst>
            </p:cNvPr>
            <p:cNvSpPr/>
            <p:nvPr/>
          </p:nvSpPr>
          <p:spPr bwMode="auto">
            <a:xfrm>
              <a:off x="7677151" y="1979613"/>
              <a:ext cx="561975" cy="804863"/>
            </a:xfrm>
            <a:custGeom>
              <a:avLst/>
              <a:gdLst>
                <a:gd name="T0" fmla="*/ 170 w 170"/>
                <a:gd name="T1" fmla="*/ 159 h 244"/>
                <a:gd name="T2" fmla="*/ 85 w 170"/>
                <a:gd name="T3" fmla="*/ 244 h 244"/>
                <a:gd name="T4" fmla="*/ 85 w 170"/>
                <a:gd name="T5" fmla="*/ 244 h 244"/>
                <a:gd name="T6" fmla="*/ 0 w 170"/>
                <a:gd name="T7" fmla="*/ 159 h 244"/>
                <a:gd name="T8" fmla="*/ 0 w 170"/>
                <a:gd name="T9" fmla="*/ 85 h 244"/>
                <a:gd name="T10" fmla="*/ 85 w 170"/>
                <a:gd name="T11" fmla="*/ 0 h 244"/>
                <a:gd name="T12" fmla="*/ 85 w 170"/>
                <a:gd name="T13" fmla="*/ 0 h 244"/>
                <a:gd name="T14" fmla="*/ 170 w 170"/>
                <a:gd name="T15" fmla="*/ 85 h 244"/>
                <a:gd name="T16" fmla="*/ 170 w 170"/>
                <a:gd name="T17" fmla="*/ 15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4">
                  <a:moveTo>
                    <a:pt x="170" y="159"/>
                  </a:moveTo>
                  <a:cubicBezTo>
                    <a:pt x="170" y="206"/>
                    <a:pt x="132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38" y="244"/>
                    <a:pt x="0" y="206"/>
                    <a:pt x="0" y="1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32" y="0"/>
                    <a:pt x="170" y="38"/>
                    <a:pt x="170" y="85"/>
                  </a:cubicBezTo>
                  <a:lnTo>
                    <a:pt x="170" y="159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śļîḓé">
              <a:extLst>
                <a:ext uri="{FF2B5EF4-FFF2-40B4-BE49-F238E27FC236}">
                  <a16:creationId xmlns:a16="http://schemas.microsoft.com/office/drawing/2014/main" id="{71B1B5E1-CD87-48B5-B8AE-BAF453A1F485}"/>
                </a:ext>
              </a:extLst>
            </p:cNvPr>
            <p:cNvSpPr/>
            <p:nvPr/>
          </p:nvSpPr>
          <p:spPr bwMode="auto">
            <a:xfrm>
              <a:off x="7710488" y="2098675"/>
              <a:ext cx="238125" cy="177800"/>
            </a:xfrm>
            <a:custGeom>
              <a:avLst/>
              <a:gdLst>
                <a:gd name="T0" fmla="*/ 25 w 72"/>
                <a:gd name="T1" fmla="*/ 53 h 54"/>
                <a:gd name="T2" fmla="*/ 0 w 72"/>
                <a:gd name="T3" fmla="*/ 30 h 54"/>
                <a:gd name="T4" fmla="*/ 0 w 72"/>
                <a:gd name="T5" fmla="*/ 30 h 54"/>
                <a:gd name="T6" fmla="*/ 25 w 72"/>
                <a:gd name="T7" fmla="*/ 3 h 54"/>
                <a:gd name="T8" fmla="*/ 47 w 72"/>
                <a:gd name="T9" fmla="*/ 1 h 54"/>
                <a:gd name="T10" fmla="*/ 72 w 72"/>
                <a:gd name="T11" fmla="*/ 24 h 54"/>
                <a:gd name="T12" fmla="*/ 72 w 72"/>
                <a:gd name="T13" fmla="*/ 24 h 54"/>
                <a:gd name="T14" fmla="*/ 47 w 72"/>
                <a:gd name="T15" fmla="*/ 51 h 54"/>
                <a:gd name="T16" fmla="*/ 25 w 72"/>
                <a:gd name="T17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54">
                  <a:moveTo>
                    <a:pt x="25" y="53"/>
                  </a:moveTo>
                  <a:cubicBezTo>
                    <a:pt x="11" y="54"/>
                    <a:pt x="0" y="4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"/>
                    <a:pt x="11" y="4"/>
                    <a:pt x="25" y="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61" y="0"/>
                    <a:pt x="72" y="10"/>
                    <a:pt x="72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38"/>
                    <a:pt x="61" y="50"/>
                    <a:pt x="47" y="51"/>
                  </a:cubicBezTo>
                  <a:lnTo>
                    <a:pt x="2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ṥ1ïḍê">
              <a:extLst>
                <a:ext uri="{FF2B5EF4-FFF2-40B4-BE49-F238E27FC236}">
                  <a16:creationId xmlns:a16="http://schemas.microsoft.com/office/drawing/2014/main" id="{2DADC742-BC59-4C78-948A-D0F068EAAA89}"/>
                </a:ext>
              </a:extLst>
            </p:cNvPr>
            <p:cNvSpPr/>
            <p:nvPr/>
          </p:nvSpPr>
          <p:spPr bwMode="auto">
            <a:xfrm>
              <a:off x="7386638" y="2511425"/>
              <a:ext cx="511175" cy="377825"/>
            </a:xfrm>
            <a:custGeom>
              <a:avLst/>
              <a:gdLst>
                <a:gd name="T0" fmla="*/ 59 w 155"/>
                <a:gd name="T1" fmla="*/ 108 h 115"/>
                <a:gd name="T2" fmla="*/ 7 w 155"/>
                <a:gd name="T3" fmla="*/ 82 h 115"/>
                <a:gd name="T4" fmla="*/ 7 w 155"/>
                <a:gd name="T5" fmla="*/ 82 h 115"/>
                <a:gd name="T6" fmla="*/ 34 w 155"/>
                <a:gd name="T7" fmla="*/ 30 h 115"/>
                <a:gd name="T8" fmla="*/ 96 w 155"/>
                <a:gd name="T9" fmla="*/ 8 h 115"/>
                <a:gd name="T10" fmla="*/ 148 w 155"/>
                <a:gd name="T11" fmla="*/ 34 h 115"/>
                <a:gd name="T12" fmla="*/ 148 w 155"/>
                <a:gd name="T13" fmla="*/ 34 h 115"/>
                <a:gd name="T14" fmla="*/ 122 w 155"/>
                <a:gd name="T15" fmla="*/ 86 h 115"/>
                <a:gd name="T16" fmla="*/ 59 w 155"/>
                <a:gd name="T17" fmla="*/ 10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15">
                  <a:moveTo>
                    <a:pt x="59" y="108"/>
                  </a:moveTo>
                  <a:cubicBezTo>
                    <a:pt x="38" y="115"/>
                    <a:pt x="15" y="103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0" y="60"/>
                    <a:pt x="12" y="37"/>
                    <a:pt x="34" y="3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18" y="0"/>
                    <a:pt x="141" y="12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55" y="55"/>
                    <a:pt x="144" y="78"/>
                    <a:pt x="122" y="86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ľîḑê">
              <a:extLst>
                <a:ext uri="{FF2B5EF4-FFF2-40B4-BE49-F238E27FC236}">
                  <a16:creationId xmlns:a16="http://schemas.microsoft.com/office/drawing/2014/main" id="{1B16943B-A599-4A9B-80A5-90D42DCE3817}"/>
                </a:ext>
              </a:extLst>
            </p:cNvPr>
            <p:cNvSpPr/>
            <p:nvPr/>
          </p:nvSpPr>
          <p:spPr bwMode="auto">
            <a:xfrm>
              <a:off x="7343776" y="2686050"/>
              <a:ext cx="311150" cy="563563"/>
            </a:xfrm>
            <a:custGeom>
              <a:avLst/>
              <a:gdLst>
                <a:gd name="T0" fmla="*/ 78 w 94"/>
                <a:gd name="T1" fmla="*/ 136 h 171"/>
                <a:gd name="T2" fmla="*/ 35 w 94"/>
                <a:gd name="T3" fmla="*/ 168 h 171"/>
                <a:gd name="T4" fmla="*/ 35 w 94"/>
                <a:gd name="T5" fmla="*/ 168 h 171"/>
                <a:gd name="T6" fmla="*/ 3 w 94"/>
                <a:gd name="T7" fmla="*/ 125 h 171"/>
                <a:gd name="T8" fmla="*/ 16 w 94"/>
                <a:gd name="T9" fmla="*/ 35 h 171"/>
                <a:gd name="T10" fmla="*/ 59 w 94"/>
                <a:gd name="T11" fmla="*/ 3 h 171"/>
                <a:gd name="T12" fmla="*/ 59 w 94"/>
                <a:gd name="T13" fmla="*/ 3 h 171"/>
                <a:gd name="T14" fmla="*/ 91 w 94"/>
                <a:gd name="T15" fmla="*/ 46 h 171"/>
                <a:gd name="T16" fmla="*/ 78 w 94"/>
                <a:gd name="T17" fmla="*/ 1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71">
                  <a:moveTo>
                    <a:pt x="78" y="136"/>
                  </a:moveTo>
                  <a:cubicBezTo>
                    <a:pt x="75" y="157"/>
                    <a:pt x="56" y="171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14" y="165"/>
                    <a:pt x="0" y="146"/>
                    <a:pt x="3" y="12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14"/>
                    <a:pt x="38" y="0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80" y="6"/>
                    <a:pt x="94" y="25"/>
                    <a:pt x="91" y="46"/>
                  </a:cubicBezTo>
                  <a:lnTo>
                    <a:pt x="78" y="136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ṣliḑê">
              <a:extLst>
                <a:ext uri="{FF2B5EF4-FFF2-40B4-BE49-F238E27FC236}">
                  <a16:creationId xmlns:a16="http://schemas.microsoft.com/office/drawing/2014/main" id="{C79AC74C-1F8C-42D1-B0AF-EF4F292767CD}"/>
                </a:ext>
              </a:extLst>
            </p:cNvPr>
            <p:cNvSpPr/>
            <p:nvPr/>
          </p:nvSpPr>
          <p:spPr bwMode="auto">
            <a:xfrm>
              <a:off x="7148513" y="3060700"/>
              <a:ext cx="415925" cy="192088"/>
            </a:xfrm>
            <a:custGeom>
              <a:avLst/>
              <a:gdLst>
                <a:gd name="T0" fmla="*/ 31 w 126"/>
                <a:gd name="T1" fmla="*/ 58 h 58"/>
                <a:gd name="T2" fmla="*/ 0 w 126"/>
                <a:gd name="T3" fmla="*/ 45 h 58"/>
                <a:gd name="T4" fmla="*/ 2 w 126"/>
                <a:gd name="T5" fmla="*/ 30 h 58"/>
                <a:gd name="T6" fmla="*/ 30 w 126"/>
                <a:gd name="T7" fmla="*/ 2 h 58"/>
                <a:gd name="T8" fmla="*/ 97 w 126"/>
                <a:gd name="T9" fmla="*/ 0 h 58"/>
                <a:gd name="T10" fmla="*/ 126 w 126"/>
                <a:gd name="T11" fmla="*/ 28 h 58"/>
                <a:gd name="T12" fmla="*/ 126 w 126"/>
                <a:gd name="T13" fmla="*/ 28 h 58"/>
                <a:gd name="T14" fmla="*/ 111 w 126"/>
                <a:gd name="T15" fmla="*/ 53 h 58"/>
                <a:gd name="T16" fmla="*/ 31 w 126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58">
                  <a:moveTo>
                    <a:pt x="31" y="58"/>
                  </a:moveTo>
                  <a:cubicBezTo>
                    <a:pt x="15" y="58"/>
                    <a:pt x="0" y="56"/>
                    <a:pt x="0" y="45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15"/>
                    <a:pt x="14" y="2"/>
                    <a:pt x="30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13" y="0"/>
                    <a:pt x="126" y="12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43"/>
                    <a:pt x="126" y="52"/>
                    <a:pt x="111" y="5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$lídé">
              <a:extLst>
                <a:ext uri="{FF2B5EF4-FFF2-40B4-BE49-F238E27FC236}">
                  <a16:creationId xmlns:a16="http://schemas.microsoft.com/office/drawing/2014/main" id="{88570A4E-680E-4A94-85FC-C9C1AFBD26C2}"/>
                </a:ext>
              </a:extLst>
            </p:cNvPr>
            <p:cNvSpPr/>
            <p:nvPr/>
          </p:nvSpPr>
          <p:spPr bwMode="auto">
            <a:xfrm>
              <a:off x="7156451" y="3182938"/>
              <a:ext cx="401638" cy="73025"/>
            </a:xfrm>
            <a:custGeom>
              <a:avLst/>
              <a:gdLst>
                <a:gd name="T0" fmla="*/ 27 w 122"/>
                <a:gd name="T1" fmla="*/ 22 h 22"/>
                <a:gd name="T2" fmla="*/ 0 w 122"/>
                <a:gd name="T3" fmla="*/ 12 h 22"/>
                <a:gd name="T4" fmla="*/ 0 w 122"/>
                <a:gd name="T5" fmla="*/ 12 h 22"/>
                <a:gd name="T6" fmla="*/ 27 w 122"/>
                <a:gd name="T7" fmla="*/ 2 h 22"/>
                <a:gd name="T8" fmla="*/ 94 w 122"/>
                <a:gd name="T9" fmla="*/ 1 h 22"/>
                <a:gd name="T10" fmla="*/ 122 w 122"/>
                <a:gd name="T11" fmla="*/ 9 h 22"/>
                <a:gd name="T12" fmla="*/ 122 w 122"/>
                <a:gd name="T13" fmla="*/ 9 h 22"/>
                <a:gd name="T14" fmla="*/ 94 w 122"/>
                <a:gd name="T15" fmla="*/ 19 h 22"/>
                <a:gd name="T16" fmla="*/ 27 w 12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22">
                  <a:moveTo>
                    <a:pt x="27" y="22"/>
                  </a:moveTo>
                  <a:cubicBezTo>
                    <a:pt x="12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12" y="2"/>
                    <a:pt x="27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109" y="0"/>
                    <a:pt x="121" y="4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2" y="14"/>
                    <a:pt x="109" y="18"/>
                    <a:pt x="94" y="19"/>
                  </a:cubicBezTo>
                  <a:lnTo>
                    <a:pt x="27" y="22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sḷïḍe">
              <a:extLst>
                <a:ext uri="{FF2B5EF4-FFF2-40B4-BE49-F238E27FC236}">
                  <a16:creationId xmlns:a16="http://schemas.microsoft.com/office/drawing/2014/main" id="{F2409F58-14BC-4394-BA31-2DC2A48C5351}"/>
                </a:ext>
              </a:extLst>
            </p:cNvPr>
            <p:cNvSpPr/>
            <p:nvPr/>
          </p:nvSpPr>
          <p:spPr bwMode="auto">
            <a:xfrm>
              <a:off x="7612063" y="1449388"/>
              <a:ext cx="501650" cy="539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ḻïḍè">
              <a:extLst>
                <a:ext uri="{FF2B5EF4-FFF2-40B4-BE49-F238E27FC236}">
                  <a16:creationId xmlns:a16="http://schemas.microsoft.com/office/drawing/2014/main" id="{9123F4DC-67FB-4847-AE56-8B1E92EC1C34}"/>
                </a:ext>
              </a:extLst>
            </p:cNvPr>
            <p:cNvSpPr/>
            <p:nvPr/>
          </p:nvSpPr>
          <p:spPr bwMode="auto">
            <a:xfrm>
              <a:off x="7634288" y="1485900"/>
              <a:ext cx="439738" cy="474663"/>
            </a:xfrm>
            <a:prstGeom prst="ellipse">
              <a:avLst/>
            </a:pr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şḻíḓè">
              <a:extLst>
                <a:ext uri="{FF2B5EF4-FFF2-40B4-BE49-F238E27FC236}">
                  <a16:creationId xmlns:a16="http://schemas.microsoft.com/office/drawing/2014/main" id="{2660ACDF-580C-4A53-89C7-807E05B8F12F}"/>
                </a:ext>
              </a:extLst>
            </p:cNvPr>
            <p:cNvSpPr/>
            <p:nvPr/>
          </p:nvSpPr>
          <p:spPr bwMode="auto">
            <a:xfrm>
              <a:off x="7686676" y="1560513"/>
              <a:ext cx="90488" cy="115888"/>
            </a:xfrm>
            <a:custGeom>
              <a:avLst/>
              <a:gdLst>
                <a:gd name="T0" fmla="*/ 24 w 27"/>
                <a:gd name="T1" fmla="*/ 21 h 35"/>
                <a:gd name="T2" fmla="*/ 8 w 27"/>
                <a:gd name="T3" fmla="*/ 32 h 35"/>
                <a:gd name="T4" fmla="*/ 3 w 27"/>
                <a:gd name="T5" fmla="*/ 14 h 35"/>
                <a:gd name="T6" fmla="*/ 19 w 27"/>
                <a:gd name="T7" fmla="*/ 2 h 35"/>
                <a:gd name="T8" fmla="*/ 24 w 27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24" y="21"/>
                  </a:moveTo>
                  <a:cubicBezTo>
                    <a:pt x="21" y="30"/>
                    <a:pt x="14" y="35"/>
                    <a:pt x="8" y="32"/>
                  </a:cubicBezTo>
                  <a:cubicBezTo>
                    <a:pt x="2" y="30"/>
                    <a:pt x="0" y="22"/>
                    <a:pt x="3" y="14"/>
                  </a:cubicBezTo>
                  <a:cubicBezTo>
                    <a:pt x="6" y="5"/>
                    <a:pt x="13" y="0"/>
                    <a:pt x="19" y="2"/>
                  </a:cubicBezTo>
                  <a:cubicBezTo>
                    <a:pt x="25" y="4"/>
                    <a:pt x="27" y="13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liḑe">
              <a:extLst>
                <a:ext uri="{FF2B5EF4-FFF2-40B4-BE49-F238E27FC236}">
                  <a16:creationId xmlns:a16="http://schemas.microsoft.com/office/drawing/2014/main" id="{3D79C4D2-D664-4F14-B714-48230EED7468}"/>
                </a:ext>
              </a:extLst>
            </p:cNvPr>
            <p:cNvSpPr/>
            <p:nvPr/>
          </p:nvSpPr>
          <p:spPr bwMode="auto">
            <a:xfrm>
              <a:off x="7747001" y="1663700"/>
              <a:ext cx="46038" cy="55563"/>
            </a:xfrm>
            <a:custGeom>
              <a:avLst/>
              <a:gdLst>
                <a:gd name="T0" fmla="*/ 12 w 14"/>
                <a:gd name="T1" fmla="*/ 11 h 17"/>
                <a:gd name="T2" fmla="*/ 4 w 14"/>
                <a:gd name="T3" fmla="*/ 16 h 17"/>
                <a:gd name="T4" fmla="*/ 2 w 14"/>
                <a:gd name="T5" fmla="*/ 7 h 17"/>
                <a:gd name="T6" fmla="*/ 9 w 14"/>
                <a:gd name="T7" fmla="*/ 1 h 17"/>
                <a:gd name="T8" fmla="*/ 12 w 14"/>
                <a:gd name="T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11"/>
                  </a:moveTo>
                  <a:cubicBezTo>
                    <a:pt x="11" y="15"/>
                    <a:pt x="7" y="17"/>
                    <a:pt x="4" y="16"/>
                  </a:cubicBezTo>
                  <a:cubicBezTo>
                    <a:pt x="1" y="15"/>
                    <a:pt x="0" y="11"/>
                    <a:pt x="2" y="7"/>
                  </a:cubicBezTo>
                  <a:cubicBezTo>
                    <a:pt x="3" y="3"/>
                    <a:pt x="7" y="0"/>
                    <a:pt x="9" y="1"/>
                  </a:cubicBezTo>
                  <a:cubicBezTo>
                    <a:pt x="12" y="2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šļîdé">
              <a:extLst>
                <a:ext uri="{FF2B5EF4-FFF2-40B4-BE49-F238E27FC236}">
                  <a16:creationId xmlns:a16="http://schemas.microsoft.com/office/drawing/2014/main" id="{AF89DE34-75D4-4802-958B-1C34E4906FC8}"/>
                </a:ext>
              </a:extLst>
            </p:cNvPr>
            <p:cNvSpPr/>
            <p:nvPr/>
          </p:nvSpPr>
          <p:spPr bwMode="auto">
            <a:xfrm>
              <a:off x="7673976" y="2332038"/>
              <a:ext cx="565150" cy="161925"/>
            </a:xfrm>
            <a:custGeom>
              <a:avLst/>
              <a:gdLst>
                <a:gd name="T0" fmla="*/ 171 w 171"/>
                <a:gd name="T1" fmla="*/ 49 h 49"/>
                <a:gd name="T2" fmla="*/ 1 w 171"/>
                <a:gd name="T3" fmla="*/ 39 h 49"/>
                <a:gd name="T4" fmla="*/ 0 w 171"/>
                <a:gd name="T5" fmla="*/ 31 h 49"/>
                <a:gd name="T6" fmla="*/ 171 w 171"/>
                <a:gd name="T7" fmla="*/ 41 h 49"/>
                <a:gd name="T8" fmla="*/ 171 w 171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49">
                  <a:moveTo>
                    <a:pt x="171" y="49"/>
                  </a:moveTo>
                  <a:cubicBezTo>
                    <a:pt x="75" y="9"/>
                    <a:pt x="1" y="39"/>
                    <a:pt x="1" y="3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72" y="0"/>
                    <a:pt x="171" y="41"/>
                  </a:cubicBezTo>
                  <a:lnTo>
                    <a:pt x="171" y="4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sľíḍè">
              <a:extLst>
                <a:ext uri="{FF2B5EF4-FFF2-40B4-BE49-F238E27FC236}">
                  <a16:creationId xmlns:a16="http://schemas.microsoft.com/office/drawing/2014/main" id="{F139526B-923A-4706-B353-6F029617CDFE}"/>
                </a:ext>
              </a:extLst>
            </p:cNvPr>
            <p:cNvSpPr/>
            <p:nvPr/>
          </p:nvSpPr>
          <p:spPr bwMode="auto">
            <a:xfrm>
              <a:off x="7466013" y="2009775"/>
              <a:ext cx="165100" cy="217488"/>
            </a:xfrm>
            <a:custGeom>
              <a:avLst/>
              <a:gdLst>
                <a:gd name="T0" fmla="*/ 3 w 50"/>
                <a:gd name="T1" fmla="*/ 59 h 66"/>
                <a:gd name="T2" fmla="*/ 43 w 50"/>
                <a:gd name="T3" fmla="*/ 0 h 66"/>
                <a:gd name="T4" fmla="*/ 50 w 50"/>
                <a:gd name="T5" fmla="*/ 8 h 66"/>
                <a:gd name="T6" fmla="*/ 17 w 50"/>
                <a:gd name="T7" fmla="*/ 66 h 66"/>
                <a:gd name="T8" fmla="*/ 3 w 50"/>
                <a:gd name="T9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6">
                  <a:moveTo>
                    <a:pt x="3" y="59"/>
                  </a:moveTo>
                  <a:cubicBezTo>
                    <a:pt x="0" y="24"/>
                    <a:pt x="28" y="6"/>
                    <a:pt x="43" y="0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9" y="8"/>
                    <a:pt x="14" y="33"/>
                    <a:pt x="17" y="66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ṡļíḑè">
              <a:extLst>
                <a:ext uri="{FF2B5EF4-FFF2-40B4-BE49-F238E27FC236}">
                  <a16:creationId xmlns:a16="http://schemas.microsoft.com/office/drawing/2014/main" id="{95BF9FE7-E61C-469A-9F57-46B6A2759167}"/>
                </a:ext>
              </a:extLst>
            </p:cNvPr>
            <p:cNvSpPr/>
            <p:nvPr/>
          </p:nvSpPr>
          <p:spPr bwMode="auto">
            <a:xfrm>
              <a:off x="7413626" y="2616200"/>
              <a:ext cx="241300" cy="223838"/>
            </a:xfrm>
            <a:custGeom>
              <a:avLst/>
              <a:gdLst>
                <a:gd name="T0" fmla="*/ 59 w 73"/>
                <a:gd name="T1" fmla="*/ 68 h 68"/>
                <a:gd name="T2" fmla="*/ 0 w 73"/>
                <a:gd name="T3" fmla="*/ 23 h 68"/>
                <a:gd name="T4" fmla="*/ 6 w 73"/>
                <a:gd name="T5" fmla="*/ 11 h 68"/>
                <a:gd name="T6" fmla="*/ 73 w 73"/>
                <a:gd name="T7" fmla="*/ 61 h 68"/>
                <a:gd name="T8" fmla="*/ 59 w 73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68">
                  <a:moveTo>
                    <a:pt x="59" y="68"/>
                  </a:moveTo>
                  <a:cubicBezTo>
                    <a:pt x="35" y="18"/>
                    <a:pt x="1" y="22"/>
                    <a:pt x="0" y="2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43" y="0"/>
                    <a:pt x="73" y="61"/>
                  </a:cubicBezTo>
                  <a:lnTo>
                    <a:pt x="59" y="68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Slïḍé">
              <a:extLst>
                <a:ext uri="{FF2B5EF4-FFF2-40B4-BE49-F238E27FC236}">
                  <a16:creationId xmlns:a16="http://schemas.microsoft.com/office/drawing/2014/main" id="{F2E8AAA7-4F3F-4263-8201-CE7E1A58A06E}"/>
                </a:ext>
              </a:extLst>
            </p:cNvPr>
            <p:cNvSpPr/>
            <p:nvPr/>
          </p:nvSpPr>
          <p:spPr bwMode="auto">
            <a:xfrm>
              <a:off x="7664451" y="2438400"/>
              <a:ext cx="504825" cy="312738"/>
            </a:xfrm>
            <a:custGeom>
              <a:avLst/>
              <a:gdLst>
                <a:gd name="T0" fmla="*/ 48 w 153"/>
                <a:gd name="T1" fmla="*/ 92 h 95"/>
                <a:gd name="T2" fmla="*/ 3 w 153"/>
                <a:gd name="T3" fmla="*/ 56 h 95"/>
                <a:gd name="T4" fmla="*/ 3 w 153"/>
                <a:gd name="T5" fmla="*/ 56 h 95"/>
                <a:gd name="T6" fmla="*/ 39 w 153"/>
                <a:gd name="T7" fmla="*/ 11 h 95"/>
                <a:gd name="T8" fmla="*/ 105 w 153"/>
                <a:gd name="T9" fmla="*/ 2 h 95"/>
                <a:gd name="T10" fmla="*/ 151 w 153"/>
                <a:gd name="T11" fmla="*/ 39 h 95"/>
                <a:gd name="T12" fmla="*/ 151 w 153"/>
                <a:gd name="T13" fmla="*/ 39 h 95"/>
                <a:gd name="T14" fmla="*/ 114 w 153"/>
                <a:gd name="T15" fmla="*/ 84 h 95"/>
                <a:gd name="T16" fmla="*/ 48 w 153"/>
                <a:gd name="T17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95">
                  <a:moveTo>
                    <a:pt x="48" y="92"/>
                  </a:moveTo>
                  <a:cubicBezTo>
                    <a:pt x="25" y="95"/>
                    <a:pt x="5" y="78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0" y="33"/>
                    <a:pt x="17" y="13"/>
                    <a:pt x="39" y="11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28" y="0"/>
                    <a:pt x="148" y="16"/>
                    <a:pt x="151" y="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53" y="62"/>
                    <a:pt x="136" y="82"/>
                    <a:pt x="114" y="84"/>
                  </a:cubicBezTo>
                  <a:lnTo>
                    <a:pt x="48" y="9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$ļïḑé">
              <a:extLst>
                <a:ext uri="{FF2B5EF4-FFF2-40B4-BE49-F238E27FC236}">
                  <a16:creationId xmlns:a16="http://schemas.microsoft.com/office/drawing/2014/main" id="{28E3D8C3-B881-425B-9EE3-F60FAC2070B6}"/>
                </a:ext>
              </a:extLst>
            </p:cNvPr>
            <p:cNvSpPr/>
            <p:nvPr/>
          </p:nvSpPr>
          <p:spPr bwMode="auto">
            <a:xfrm>
              <a:off x="7521576" y="2540000"/>
              <a:ext cx="390525" cy="566738"/>
            </a:xfrm>
            <a:custGeom>
              <a:avLst/>
              <a:gdLst>
                <a:gd name="T0" fmla="*/ 79 w 118"/>
                <a:gd name="T1" fmla="*/ 142 h 172"/>
                <a:gd name="T2" fmla="*/ 30 w 118"/>
                <a:gd name="T3" fmla="*/ 164 h 172"/>
                <a:gd name="T4" fmla="*/ 30 w 118"/>
                <a:gd name="T5" fmla="*/ 164 h 172"/>
                <a:gd name="T6" fmla="*/ 8 w 118"/>
                <a:gd name="T7" fmla="*/ 115 h 172"/>
                <a:gd name="T8" fmla="*/ 40 w 118"/>
                <a:gd name="T9" fmla="*/ 30 h 172"/>
                <a:gd name="T10" fmla="*/ 89 w 118"/>
                <a:gd name="T11" fmla="*/ 8 h 172"/>
                <a:gd name="T12" fmla="*/ 89 w 118"/>
                <a:gd name="T13" fmla="*/ 8 h 172"/>
                <a:gd name="T14" fmla="*/ 111 w 118"/>
                <a:gd name="T15" fmla="*/ 57 h 172"/>
                <a:gd name="T16" fmla="*/ 79 w 118"/>
                <a:gd name="T17" fmla="*/ 14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2">
                  <a:moveTo>
                    <a:pt x="79" y="142"/>
                  </a:moveTo>
                  <a:cubicBezTo>
                    <a:pt x="72" y="162"/>
                    <a:pt x="50" y="172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0" y="157"/>
                    <a:pt x="0" y="135"/>
                    <a:pt x="8" y="115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7" y="10"/>
                    <a:pt x="69" y="0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108" y="15"/>
                    <a:pt x="118" y="37"/>
                    <a:pt x="111" y="57"/>
                  </a:cubicBezTo>
                  <a:lnTo>
                    <a:pt x="79" y="142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ṡļîḑé">
              <a:extLst>
                <a:ext uri="{FF2B5EF4-FFF2-40B4-BE49-F238E27FC236}">
                  <a16:creationId xmlns:a16="http://schemas.microsoft.com/office/drawing/2014/main" id="{5AD904E7-223F-4505-95C8-4D2EE2B82777}"/>
                </a:ext>
              </a:extLst>
            </p:cNvPr>
            <p:cNvSpPr/>
            <p:nvPr/>
          </p:nvSpPr>
          <p:spPr bwMode="auto">
            <a:xfrm>
              <a:off x="7318376" y="2916238"/>
              <a:ext cx="438150" cy="250825"/>
            </a:xfrm>
            <a:custGeom>
              <a:avLst/>
              <a:gdLst>
                <a:gd name="T0" fmla="*/ 31 w 133"/>
                <a:gd name="T1" fmla="*/ 58 h 76"/>
                <a:gd name="T2" fmla="*/ 3 w 133"/>
                <a:gd name="T3" fmla="*/ 38 h 76"/>
                <a:gd name="T4" fmla="*/ 9 w 133"/>
                <a:gd name="T5" fmla="*/ 25 h 76"/>
                <a:gd name="T6" fmla="*/ 43 w 133"/>
                <a:gd name="T7" fmla="*/ 3 h 76"/>
                <a:gd name="T8" fmla="*/ 109 w 133"/>
                <a:gd name="T9" fmla="*/ 18 h 76"/>
                <a:gd name="T10" fmla="*/ 130 w 133"/>
                <a:gd name="T11" fmla="*/ 52 h 76"/>
                <a:gd name="T12" fmla="*/ 130 w 133"/>
                <a:gd name="T13" fmla="*/ 52 h 76"/>
                <a:gd name="T14" fmla="*/ 109 w 133"/>
                <a:gd name="T15" fmla="*/ 73 h 76"/>
                <a:gd name="T16" fmla="*/ 31 w 133"/>
                <a:gd name="T17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6">
                  <a:moveTo>
                    <a:pt x="31" y="58"/>
                  </a:moveTo>
                  <a:cubicBezTo>
                    <a:pt x="15" y="55"/>
                    <a:pt x="0" y="51"/>
                    <a:pt x="3" y="38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3" y="9"/>
                    <a:pt x="28" y="0"/>
                    <a:pt x="43" y="3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24" y="22"/>
                    <a:pt x="133" y="37"/>
                    <a:pt x="130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7" y="67"/>
                    <a:pt x="125" y="76"/>
                    <a:pt x="109" y="73"/>
                  </a:cubicBezTo>
                  <a:lnTo>
                    <a:pt x="31" y="58"/>
                  </a:lnTo>
                  <a:close/>
                </a:path>
              </a:pathLst>
            </a:custGeom>
            <a:solidFill>
              <a:srgbClr val="B7D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ṥ1íḍè">
              <a:extLst>
                <a:ext uri="{FF2B5EF4-FFF2-40B4-BE49-F238E27FC236}">
                  <a16:creationId xmlns:a16="http://schemas.microsoft.com/office/drawing/2014/main" id="{6AD0C27A-7CA4-4C87-8FEB-03B0FC5B47F5}"/>
                </a:ext>
              </a:extLst>
            </p:cNvPr>
            <p:cNvSpPr/>
            <p:nvPr/>
          </p:nvSpPr>
          <p:spPr bwMode="auto">
            <a:xfrm>
              <a:off x="7324726" y="3038475"/>
              <a:ext cx="404813" cy="128588"/>
            </a:xfrm>
            <a:custGeom>
              <a:avLst/>
              <a:gdLst>
                <a:gd name="T0" fmla="*/ 26 w 123"/>
                <a:gd name="T1" fmla="*/ 21 h 39"/>
                <a:gd name="T2" fmla="*/ 1 w 123"/>
                <a:gd name="T3" fmla="*/ 6 h 39"/>
                <a:gd name="T4" fmla="*/ 1 w 123"/>
                <a:gd name="T5" fmla="*/ 6 h 39"/>
                <a:gd name="T6" fmla="*/ 30 w 123"/>
                <a:gd name="T7" fmla="*/ 3 h 39"/>
                <a:gd name="T8" fmla="*/ 96 w 123"/>
                <a:gd name="T9" fmla="*/ 18 h 39"/>
                <a:gd name="T10" fmla="*/ 122 w 123"/>
                <a:gd name="T11" fmla="*/ 33 h 39"/>
                <a:gd name="T12" fmla="*/ 122 w 123"/>
                <a:gd name="T13" fmla="*/ 33 h 39"/>
                <a:gd name="T14" fmla="*/ 92 w 123"/>
                <a:gd name="T15" fmla="*/ 36 h 39"/>
                <a:gd name="T16" fmla="*/ 26 w 123"/>
                <a:gd name="T17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39">
                  <a:moveTo>
                    <a:pt x="26" y="21"/>
                  </a:moveTo>
                  <a:cubicBezTo>
                    <a:pt x="11" y="17"/>
                    <a:pt x="0" y="11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1"/>
                    <a:pt x="15" y="0"/>
                    <a:pt x="30" y="3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111" y="22"/>
                    <a:pt x="123" y="28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8"/>
                    <a:pt x="107" y="39"/>
                    <a:pt x="92" y="36"/>
                  </a:cubicBezTo>
                  <a:lnTo>
                    <a:pt x="26" y="21"/>
                  </a:lnTo>
                  <a:close/>
                </a:path>
              </a:pathLst>
            </a:custGeom>
            <a:solidFill>
              <a:srgbClr val="7C54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ṡļîdè">
              <a:extLst>
                <a:ext uri="{FF2B5EF4-FFF2-40B4-BE49-F238E27FC236}">
                  <a16:creationId xmlns:a16="http://schemas.microsoft.com/office/drawing/2014/main" id="{69921F3E-C600-40B7-8E14-0BC662E24C97}"/>
                </a:ext>
              </a:extLst>
            </p:cNvPr>
            <p:cNvSpPr/>
            <p:nvPr/>
          </p:nvSpPr>
          <p:spPr bwMode="auto">
            <a:xfrm>
              <a:off x="8027988" y="2065338"/>
              <a:ext cx="279400" cy="403225"/>
            </a:xfrm>
            <a:custGeom>
              <a:avLst/>
              <a:gdLst>
                <a:gd name="T0" fmla="*/ 19 w 85"/>
                <a:gd name="T1" fmla="*/ 95 h 122"/>
                <a:gd name="T2" fmla="*/ 59 w 85"/>
                <a:gd name="T3" fmla="*/ 117 h 122"/>
                <a:gd name="T4" fmla="*/ 59 w 85"/>
                <a:gd name="T5" fmla="*/ 117 h 122"/>
                <a:gd name="T6" fmla="*/ 80 w 85"/>
                <a:gd name="T7" fmla="*/ 77 h 122"/>
                <a:gd name="T8" fmla="*/ 66 w 85"/>
                <a:gd name="T9" fmla="*/ 27 h 122"/>
                <a:gd name="T10" fmla="*/ 27 w 85"/>
                <a:gd name="T11" fmla="*/ 5 h 122"/>
                <a:gd name="T12" fmla="*/ 27 w 85"/>
                <a:gd name="T13" fmla="*/ 5 h 122"/>
                <a:gd name="T14" fmla="*/ 5 w 85"/>
                <a:gd name="T15" fmla="*/ 45 h 122"/>
                <a:gd name="T16" fmla="*/ 19 w 85"/>
                <a:gd name="T17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2">
                  <a:moveTo>
                    <a:pt x="19" y="95"/>
                  </a:moveTo>
                  <a:cubicBezTo>
                    <a:pt x="24" y="112"/>
                    <a:pt x="42" y="122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76" y="111"/>
                    <a:pt x="85" y="94"/>
                    <a:pt x="80" y="7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1" y="10"/>
                    <a:pt x="43" y="0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10" y="10"/>
                    <a:pt x="0" y="28"/>
                    <a:pt x="5" y="45"/>
                  </a:cubicBezTo>
                  <a:lnTo>
                    <a:pt x="19" y="95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ṡḻïdé">
              <a:extLst>
                <a:ext uri="{FF2B5EF4-FFF2-40B4-BE49-F238E27FC236}">
                  <a16:creationId xmlns:a16="http://schemas.microsoft.com/office/drawing/2014/main" id="{A7B8CF3D-52C6-4939-B6AA-E81F438D73EA}"/>
                </a:ext>
              </a:extLst>
            </p:cNvPr>
            <p:cNvSpPr/>
            <p:nvPr/>
          </p:nvSpPr>
          <p:spPr bwMode="auto">
            <a:xfrm>
              <a:off x="7869238" y="2289175"/>
              <a:ext cx="385763" cy="376238"/>
            </a:xfrm>
            <a:custGeom>
              <a:avLst/>
              <a:gdLst>
                <a:gd name="T0" fmla="*/ 12 w 117"/>
                <a:gd name="T1" fmla="*/ 60 h 114"/>
                <a:gd name="T2" fmla="*/ 11 w 117"/>
                <a:gd name="T3" fmla="*/ 102 h 114"/>
                <a:gd name="T4" fmla="*/ 11 w 117"/>
                <a:gd name="T5" fmla="*/ 102 h 114"/>
                <a:gd name="T6" fmla="*/ 53 w 117"/>
                <a:gd name="T7" fmla="*/ 103 h 114"/>
                <a:gd name="T8" fmla="*/ 105 w 117"/>
                <a:gd name="T9" fmla="*/ 54 h 114"/>
                <a:gd name="T10" fmla="*/ 106 w 117"/>
                <a:gd name="T11" fmla="*/ 12 h 114"/>
                <a:gd name="T12" fmla="*/ 106 w 117"/>
                <a:gd name="T13" fmla="*/ 12 h 114"/>
                <a:gd name="T14" fmla="*/ 64 w 117"/>
                <a:gd name="T15" fmla="*/ 11 h 114"/>
                <a:gd name="T16" fmla="*/ 12 w 117"/>
                <a:gd name="T1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4">
                  <a:moveTo>
                    <a:pt x="12" y="60"/>
                  </a:moveTo>
                  <a:cubicBezTo>
                    <a:pt x="0" y="71"/>
                    <a:pt x="0" y="90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22" y="113"/>
                    <a:pt x="41" y="114"/>
                    <a:pt x="53" y="103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7" y="43"/>
                    <a:pt x="117" y="24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95" y="1"/>
                    <a:pt x="76" y="0"/>
                    <a:pt x="64" y="11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rgbClr val="9DC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ľïḍê">
              <a:extLst>
                <a:ext uri="{FF2B5EF4-FFF2-40B4-BE49-F238E27FC236}">
                  <a16:creationId xmlns:a16="http://schemas.microsoft.com/office/drawing/2014/main" id="{6E5E6BBA-9645-492C-814B-591DC3EF98EF}"/>
                </a:ext>
              </a:extLst>
            </p:cNvPr>
            <p:cNvSpPr/>
            <p:nvPr/>
          </p:nvSpPr>
          <p:spPr bwMode="auto">
            <a:xfrm>
              <a:off x="8070851" y="2286000"/>
              <a:ext cx="223838" cy="131763"/>
            </a:xfrm>
            <a:custGeom>
              <a:avLst/>
              <a:gdLst>
                <a:gd name="T0" fmla="*/ 61 w 68"/>
                <a:gd name="T1" fmla="*/ 40 h 40"/>
                <a:gd name="T2" fmla="*/ 0 w 68"/>
                <a:gd name="T3" fmla="*/ 16 h 40"/>
                <a:gd name="T4" fmla="*/ 1 w 68"/>
                <a:gd name="T5" fmla="*/ 9 h 40"/>
                <a:gd name="T6" fmla="*/ 68 w 68"/>
                <a:gd name="T7" fmla="*/ 28 h 40"/>
                <a:gd name="T8" fmla="*/ 61 w 6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0">
                  <a:moveTo>
                    <a:pt x="61" y="40"/>
                  </a:moveTo>
                  <a:cubicBezTo>
                    <a:pt x="54" y="17"/>
                    <a:pt x="1" y="16"/>
                    <a:pt x="0" y="1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8"/>
                    <a:pt x="57" y="0"/>
                    <a:pt x="68" y="28"/>
                  </a:cubicBezTo>
                  <a:lnTo>
                    <a:pt x="61" y="40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ṥľîḓe">
              <a:extLst>
                <a:ext uri="{FF2B5EF4-FFF2-40B4-BE49-F238E27FC236}">
                  <a16:creationId xmlns:a16="http://schemas.microsoft.com/office/drawing/2014/main" id="{8063EF3D-B955-48EF-B139-B10EA6408E59}"/>
                </a:ext>
              </a:extLst>
            </p:cNvPr>
            <p:cNvSpPr/>
            <p:nvPr/>
          </p:nvSpPr>
          <p:spPr bwMode="auto">
            <a:xfrm>
              <a:off x="7677151" y="2506663"/>
              <a:ext cx="217488" cy="277813"/>
            </a:xfrm>
            <a:custGeom>
              <a:avLst/>
              <a:gdLst>
                <a:gd name="T0" fmla="*/ 56 w 66"/>
                <a:gd name="T1" fmla="*/ 84 h 84"/>
                <a:gd name="T2" fmla="*/ 36 w 66"/>
                <a:gd name="T3" fmla="*/ 28 h 84"/>
                <a:gd name="T4" fmla="*/ 0 w 66"/>
                <a:gd name="T5" fmla="*/ 20 h 84"/>
                <a:gd name="T6" fmla="*/ 5 w 66"/>
                <a:gd name="T7" fmla="*/ 8 h 84"/>
                <a:gd name="T8" fmla="*/ 46 w 66"/>
                <a:gd name="T9" fmla="*/ 17 h 84"/>
                <a:gd name="T10" fmla="*/ 66 w 66"/>
                <a:gd name="T11" fmla="*/ 81 h 84"/>
                <a:gd name="T12" fmla="*/ 56 w 66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84">
                  <a:moveTo>
                    <a:pt x="56" y="84"/>
                  </a:moveTo>
                  <a:cubicBezTo>
                    <a:pt x="56" y="62"/>
                    <a:pt x="47" y="38"/>
                    <a:pt x="36" y="28"/>
                  </a:cubicBezTo>
                  <a:cubicBezTo>
                    <a:pt x="22" y="15"/>
                    <a:pt x="0" y="20"/>
                    <a:pt x="0" y="2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7" y="0"/>
                    <a:pt x="46" y="17"/>
                  </a:cubicBezTo>
                  <a:cubicBezTo>
                    <a:pt x="60" y="30"/>
                    <a:pt x="66" y="54"/>
                    <a:pt x="66" y="81"/>
                  </a:cubicBezTo>
                  <a:lnTo>
                    <a:pt x="56" y="84"/>
                  </a:lnTo>
                  <a:close/>
                </a:path>
              </a:pathLst>
            </a:custGeom>
            <a:solidFill>
              <a:srgbClr val="EC1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ṥḷiďe">
              <a:extLst>
                <a:ext uri="{FF2B5EF4-FFF2-40B4-BE49-F238E27FC236}">
                  <a16:creationId xmlns:a16="http://schemas.microsoft.com/office/drawing/2014/main" id="{1EF68AB3-F3EF-44B2-9E13-6EC397A6100F}"/>
                </a:ext>
              </a:extLst>
            </p:cNvPr>
            <p:cNvSpPr/>
            <p:nvPr/>
          </p:nvSpPr>
          <p:spPr bwMode="auto">
            <a:xfrm>
              <a:off x="6059488" y="3100388"/>
              <a:ext cx="96838" cy="100013"/>
            </a:xfrm>
            <a:custGeom>
              <a:avLst/>
              <a:gdLst>
                <a:gd name="T0" fmla="*/ 27 w 29"/>
                <a:gd name="T1" fmla="*/ 22 h 30"/>
                <a:gd name="T2" fmla="*/ 22 w 29"/>
                <a:gd name="T3" fmla="*/ 15 h 30"/>
                <a:gd name="T4" fmla="*/ 28 w 29"/>
                <a:gd name="T5" fmla="*/ 6 h 30"/>
                <a:gd name="T6" fmla="*/ 17 w 29"/>
                <a:gd name="T7" fmla="*/ 9 h 30"/>
                <a:gd name="T8" fmla="*/ 12 w 29"/>
                <a:gd name="T9" fmla="*/ 2 h 30"/>
                <a:gd name="T10" fmla="*/ 10 w 29"/>
                <a:gd name="T11" fmla="*/ 2 h 30"/>
                <a:gd name="T12" fmla="*/ 10 w 29"/>
                <a:gd name="T13" fmla="*/ 11 h 30"/>
                <a:gd name="T14" fmla="*/ 2 w 29"/>
                <a:gd name="T15" fmla="*/ 15 h 30"/>
                <a:gd name="T16" fmla="*/ 2 w 29"/>
                <a:gd name="T17" fmla="*/ 17 h 30"/>
                <a:gd name="T18" fmla="*/ 11 w 29"/>
                <a:gd name="T19" fmla="*/ 19 h 30"/>
                <a:gd name="T20" fmla="*/ 10 w 29"/>
                <a:gd name="T21" fmla="*/ 28 h 30"/>
                <a:gd name="T22" fmla="*/ 12 w 29"/>
                <a:gd name="T23" fmla="*/ 29 h 30"/>
                <a:gd name="T24" fmla="*/ 18 w 29"/>
                <a:gd name="T25" fmla="*/ 22 h 30"/>
                <a:gd name="T26" fmla="*/ 27 w 29"/>
                <a:gd name="T27" fmla="*/ 25 h 30"/>
                <a:gd name="T28" fmla="*/ 27 w 29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8" y="6"/>
                  </a:cubicBezTo>
                  <a:cubicBezTo>
                    <a:pt x="27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10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3" y="14"/>
                    <a:pt x="2" y="15"/>
                  </a:cubicBezTo>
                  <a:cubicBezTo>
                    <a:pt x="1" y="15"/>
                    <a:pt x="0" y="16"/>
                    <a:pt x="2" y="17"/>
                  </a:cubicBezTo>
                  <a:cubicBezTo>
                    <a:pt x="4" y="18"/>
                    <a:pt x="10" y="19"/>
                    <a:pt x="11" y="19"/>
                  </a:cubicBezTo>
                  <a:cubicBezTo>
                    <a:pt x="11" y="20"/>
                    <a:pt x="10" y="25"/>
                    <a:pt x="10" y="28"/>
                  </a:cubicBezTo>
                  <a:cubicBezTo>
                    <a:pt x="10" y="30"/>
                    <a:pt x="12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7" y="25"/>
                  </a:cubicBezTo>
                  <a:cubicBezTo>
                    <a:pt x="29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ṥļiďe">
              <a:extLst>
                <a:ext uri="{FF2B5EF4-FFF2-40B4-BE49-F238E27FC236}">
                  <a16:creationId xmlns:a16="http://schemas.microsoft.com/office/drawing/2014/main" id="{2CD4F042-364D-4276-A5FE-FB5351483941}"/>
                </a:ext>
              </a:extLst>
            </p:cNvPr>
            <p:cNvSpPr/>
            <p:nvPr/>
          </p:nvSpPr>
          <p:spPr bwMode="auto">
            <a:xfrm>
              <a:off x="7505701" y="4683125"/>
              <a:ext cx="52388" cy="52388"/>
            </a:xfrm>
            <a:custGeom>
              <a:avLst/>
              <a:gdLst>
                <a:gd name="T0" fmla="*/ 15 w 16"/>
                <a:gd name="T1" fmla="*/ 13 h 16"/>
                <a:gd name="T2" fmla="*/ 12 w 16"/>
                <a:gd name="T3" fmla="*/ 9 h 16"/>
                <a:gd name="T4" fmla="*/ 15 w 16"/>
                <a:gd name="T5" fmla="*/ 4 h 16"/>
                <a:gd name="T6" fmla="*/ 9 w 16"/>
                <a:gd name="T7" fmla="*/ 5 h 16"/>
                <a:gd name="T8" fmla="*/ 6 w 16"/>
                <a:gd name="T9" fmla="*/ 1 h 16"/>
                <a:gd name="T10" fmla="*/ 5 w 16"/>
                <a:gd name="T11" fmla="*/ 1 h 16"/>
                <a:gd name="T12" fmla="*/ 5 w 16"/>
                <a:gd name="T13" fmla="*/ 6 h 16"/>
                <a:gd name="T14" fmla="*/ 1 w 16"/>
                <a:gd name="T15" fmla="*/ 8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6 h 16"/>
                <a:gd name="T24" fmla="*/ 10 w 16"/>
                <a:gd name="T25" fmla="*/ 12 h 16"/>
                <a:gd name="T26" fmla="*/ 15 w 16"/>
                <a:gd name="T27" fmla="*/ 14 h 16"/>
                <a:gd name="T28" fmla="*/ 15 w 16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5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2"/>
                    <a:pt x="5" y="6"/>
                    <a:pt x="5" y="6"/>
                  </a:cubicBezTo>
                  <a:cubicBezTo>
                    <a:pt x="5" y="6"/>
                    <a:pt x="1" y="8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1"/>
                    <a:pt x="6" y="14"/>
                    <a:pt x="6" y="15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10" y="12"/>
                    <a:pt x="10" y="12"/>
                  </a:cubicBezTo>
                  <a:cubicBezTo>
                    <a:pt x="10" y="12"/>
                    <a:pt x="14" y="14"/>
                    <a:pt x="15" y="14"/>
                  </a:cubicBezTo>
                  <a:cubicBezTo>
                    <a:pt x="16" y="14"/>
                    <a:pt x="15" y="13"/>
                    <a:pt x="15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ṥ1iďe">
              <a:extLst>
                <a:ext uri="{FF2B5EF4-FFF2-40B4-BE49-F238E27FC236}">
                  <a16:creationId xmlns:a16="http://schemas.microsoft.com/office/drawing/2014/main" id="{026522B5-4819-477D-B566-353F56D9A36D}"/>
                </a:ext>
              </a:extLst>
            </p:cNvPr>
            <p:cNvSpPr/>
            <p:nvPr/>
          </p:nvSpPr>
          <p:spPr bwMode="auto">
            <a:xfrm>
              <a:off x="8116888" y="3140075"/>
              <a:ext cx="71438" cy="76200"/>
            </a:xfrm>
            <a:custGeom>
              <a:avLst/>
              <a:gdLst>
                <a:gd name="T0" fmla="*/ 21 w 22"/>
                <a:gd name="T1" fmla="*/ 18 h 23"/>
                <a:gd name="T2" fmla="*/ 17 w 22"/>
                <a:gd name="T3" fmla="*/ 12 h 23"/>
                <a:gd name="T4" fmla="*/ 21 w 22"/>
                <a:gd name="T5" fmla="*/ 5 h 23"/>
                <a:gd name="T6" fmla="*/ 13 w 22"/>
                <a:gd name="T7" fmla="*/ 7 h 23"/>
                <a:gd name="T8" fmla="*/ 9 w 22"/>
                <a:gd name="T9" fmla="*/ 2 h 23"/>
                <a:gd name="T10" fmla="*/ 7 w 22"/>
                <a:gd name="T11" fmla="*/ 2 h 23"/>
                <a:gd name="T12" fmla="*/ 8 w 22"/>
                <a:gd name="T13" fmla="*/ 9 h 23"/>
                <a:gd name="T14" fmla="*/ 1 w 22"/>
                <a:gd name="T15" fmla="*/ 11 h 23"/>
                <a:gd name="T16" fmla="*/ 2 w 22"/>
                <a:gd name="T17" fmla="*/ 13 h 23"/>
                <a:gd name="T18" fmla="*/ 8 w 22"/>
                <a:gd name="T19" fmla="*/ 15 h 23"/>
                <a:gd name="T20" fmla="*/ 8 w 22"/>
                <a:gd name="T21" fmla="*/ 22 h 23"/>
                <a:gd name="T22" fmla="*/ 10 w 22"/>
                <a:gd name="T23" fmla="*/ 23 h 23"/>
                <a:gd name="T24" fmla="*/ 14 w 22"/>
                <a:gd name="T25" fmla="*/ 17 h 23"/>
                <a:gd name="T26" fmla="*/ 21 w 22"/>
                <a:gd name="T27" fmla="*/ 20 h 23"/>
                <a:gd name="T28" fmla="*/ 21 w 22"/>
                <a:gd name="T2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3">
                  <a:moveTo>
                    <a:pt x="21" y="18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21" y="6"/>
                    <a:pt x="21" y="5"/>
                  </a:cubicBezTo>
                  <a:cubicBezTo>
                    <a:pt x="20" y="4"/>
                    <a:pt x="13" y="7"/>
                    <a:pt x="13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7" y="0"/>
                    <a:pt x="7" y="2"/>
                  </a:cubicBezTo>
                  <a:cubicBezTo>
                    <a:pt x="6" y="3"/>
                    <a:pt x="8" y="9"/>
                    <a:pt x="8" y="9"/>
                  </a:cubicBezTo>
                  <a:cubicBezTo>
                    <a:pt x="8" y="9"/>
                    <a:pt x="2" y="11"/>
                    <a:pt x="1" y="11"/>
                  </a:cubicBezTo>
                  <a:cubicBezTo>
                    <a:pt x="0" y="12"/>
                    <a:pt x="0" y="12"/>
                    <a:pt x="2" y="13"/>
                  </a:cubicBezTo>
                  <a:cubicBezTo>
                    <a:pt x="3" y="13"/>
                    <a:pt x="7" y="15"/>
                    <a:pt x="8" y="15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0" y="22"/>
                    <a:pt x="14" y="17"/>
                    <a:pt x="14" y="17"/>
                  </a:cubicBezTo>
                  <a:cubicBezTo>
                    <a:pt x="14" y="17"/>
                    <a:pt x="19" y="20"/>
                    <a:pt x="21" y="20"/>
                  </a:cubicBezTo>
                  <a:cubicBezTo>
                    <a:pt x="22" y="20"/>
                    <a:pt x="21" y="18"/>
                    <a:pt x="21" y="1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ŝlïďè">
              <a:extLst>
                <a:ext uri="{FF2B5EF4-FFF2-40B4-BE49-F238E27FC236}">
                  <a16:creationId xmlns:a16="http://schemas.microsoft.com/office/drawing/2014/main" id="{086BFA43-B1C3-4754-AE3A-35188E465F17}"/>
                </a:ext>
              </a:extLst>
            </p:cNvPr>
            <p:cNvSpPr/>
            <p:nvPr/>
          </p:nvSpPr>
          <p:spPr bwMode="auto">
            <a:xfrm>
              <a:off x="6713538" y="2932113"/>
              <a:ext cx="52388" cy="53975"/>
            </a:xfrm>
            <a:custGeom>
              <a:avLst/>
              <a:gdLst>
                <a:gd name="T0" fmla="*/ 15 w 16"/>
                <a:gd name="T1" fmla="*/ 12 h 16"/>
                <a:gd name="T2" fmla="*/ 12 w 16"/>
                <a:gd name="T3" fmla="*/ 8 h 16"/>
                <a:gd name="T4" fmla="*/ 15 w 16"/>
                <a:gd name="T5" fmla="*/ 3 h 16"/>
                <a:gd name="T6" fmla="*/ 9 w 16"/>
                <a:gd name="T7" fmla="*/ 4 h 16"/>
                <a:gd name="T8" fmla="*/ 6 w 16"/>
                <a:gd name="T9" fmla="*/ 1 h 16"/>
                <a:gd name="T10" fmla="*/ 5 w 16"/>
                <a:gd name="T11" fmla="*/ 1 h 16"/>
                <a:gd name="T12" fmla="*/ 6 w 16"/>
                <a:gd name="T13" fmla="*/ 6 h 16"/>
                <a:gd name="T14" fmla="*/ 1 w 16"/>
                <a:gd name="T15" fmla="*/ 7 h 16"/>
                <a:gd name="T16" fmla="*/ 1 w 16"/>
                <a:gd name="T17" fmla="*/ 9 h 16"/>
                <a:gd name="T18" fmla="*/ 6 w 16"/>
                <a:gd name="T19" fmla="*/ 10 h 16"/>
                <a:gd name="T20" fmla="*/ 6 w 16"/>
                <a:gd name="T21" fmla="*/ 15 h 16"/>
                <a:gd name="T22" fmla="*/ 7 w 16"/>
                <a:gd name="T23" fmla="*/ 15 h 16"/>
                <a:gd name="T24" fmla="*/ 10 w 16"/>
                <a:gd name="T25" fmla="*/ 11 h 16"/>
                <a:gd name="T26" fmla="*/ 15 w 16"/>
                <a:gd name="T27" fmla="*/ 13 h 16"/>
                <a:gd name="T28" fmla="*/ 15 w 16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6">
                  <a:moveTo>
                    <a:pt x="15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5" y="3"/>
                  </a:cubicBezTo>
                  <a:cubicBezTo>
                    <a:pt x="14" y="3"/>
                    <a:pt x="9" y="4"/>
                    <a:pt x="9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5" y="1"/>
                  </a:cubicBezTo>
                  <a:cubicBezTo>
                    <a:pt x="5" y="1"/>
                    <a:pt x="6" y="6"/>
                    <a:pt x="6" y="6"/>
                  </a:cubicBezTo>
                  <a:cubicBezTo>
                    <a:pt x="6" y="6"/>
                    <a:pt x="2" y="7"/>
                    <a:pt x="1" y="7"/>
                  </a:cubicBezTo>
                  <a:cubicBezTo>
                    <a:pt x="1" y="8"/>
                    <a:pt x="0" y="8"/>
                    <a:pt x="1" y="9"/>
                  </a:cubicBezTo>
                  <a:cubicBezTo>
                    <a:pt x="3" y="9"/>
                    <a:pt x="6" y="10"/>
                    <a:pt x="6" y="10"/>
                  </a:cubicBezTo>
                  <a:cubicBezTo>
                    <a:pt x="6" y="10"/>
                    <a:pt x="6" y="13"/>
                    <a:pt x="6" y="15"/>
                  </a:cubicBezTo>
                  <a:cubicBezTo>
                    <a:pt x="6" y="16"/>
                    <a:pt x="7" y="16"/>
                    <a:pt x="7" y="15"/>
                  </a:cubicBezTo>
                  <a:cubicBezTo>
                    <a:pt x="8" y="15"/>
                    <a:pt x="10" y="11"/>
                    <a:pt x="10" y="11"/>
                  </a:cubicBezTo>
                  <a:cubicBezTo>
                    <a:pt x="10" y="11"/>
                    <a:pt x="14" y="13"/>
                    <a:pt x="15" y="13"/>
                  </a:cubicBezTo>
                  <a:cubicBezTo>
                    <a:pt x="16" y="13"/>
                    <a:pt x="15" y="12"/>
                    <a:pt x="15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ṩ1iḋê">
              <a:extLst>
                <a:ext uri="{FF2B5EF4-FFF2-40B4-BE49-F238E27FC236}">
                  <a16:creationId xmlns:a16="http://schemas.microsoft.com/office/drawing/2014/main" id="{C52A8424-2E59-4D0F-B6A4-404009AB2228}"/>
                </a:ext>
              </a:extLst>
            </p:cNvPr>
            <p:cNvSpPr/>
            <p:nvPr/>
          </p:nvSpPr>
          <p:spPr bwMode="auto">
            <a:xfrm>
              <a:off x="5407026" y="2511425"/>
              <a:ext cx="49213" cy="52388"/>
            </a:xfrm>
            <a:custGeom>
              <a:avLst/>
              <a:gdLst>
                <a:gd name="T0" fmla="*/ 14 w 15"/>
                <a:gd name="T1" fmla="*/ 12 h 16"/>
                <a:gd name="T2" fmla="*/ 12 w 15"/>
                <a:gd name="T3" fmla="*/ 8 h 16"/>
                <a:gd name="T4" fmla="*/ 14 w 15"/>
                <a:gd name="T5" fmla="*/ 3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0 h 16"/>
                <a:gd name="T20" fmla="*/ 6 w 15"/>
                <a:gd name="T21" fmla="*/ 15 h 16"/>
                <a:gd name="T22" fmla="*/ 7 w 15"/>
                <a:gd name="T23" fmla="*/ 16 h 16"/>
                <a:gd name="T24" fmla="*/ 10 w 15"/>
                <a:gd name="T25" fmla="*/ 12 h 16"/>
                <a:gd name="T26" fmla="*/ 14 w 15"/>
                <a:gd name="T27" fmla="*/ 14 h 16"/>
                <a:gd name="T28" fmla="*/ 14 w 15"/>
                <a:gd name="T2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2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5" y="4"/>
                    <a:pt x="14" y="3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7"/>
                    <a:pt x="0" y="8"/>
                  </a:cubicBezTo>
                  <a:cubicBezTo>
                    <a:pt x="0" y="8"/>
                    <a:pt x="0" y="8"/>
                    <a:pt x="1" y="9"/>
                  </a:cubicBezTo>
                  <a:cubicBezTo>
                    <a:pt x="2" y="9"/>
                    <a:pt x="5" y="10"/>
                    <a:pt x="5" y="10"/>
                  </a:cubicBezTo>
                  <a:cubicBezTo>
                    <a:pt x="5" y="11"/>
                    <a:pt x="5" y="14"/>
                    <a:pt x="6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5"/>
                    <a:pt x="10" y="12"/>
                    <a:pt x="10" y="12"/>
                  </a:cubicBezTo>
                  <a:cubicBezTo>
                    <a:pt x="10" y="12"/>
                    <a:pt x="13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$ļíḓé">
              <a:extLst>
                <a:ext uri="{FF2B5EF4-FFF2-40B4-BE49-F238E27FC236}">
                  <a16:creationId xmlns:a16="http://schemas.microsoft.com/office/drawing/2014/main" id="{0E56F66A-8A3E-45E5-A8A5-38B6F1F56039}"/>
                </a:ext>
              </a:extLst>
            </p:cNvPr>
            <p:cNvSpPr/>
            <p:nvPr/>
          </p:nvSpPr>
          <p:spPr bwMode="auto">
            <a:xfrm>
              <a:off x="5594351" y="3889375"/>
              <a:ext cx="49213" cy="52388"/>
            </a:xfrm>
            <a:custGeom>
              <a:avLst/>
              <a:gdLst>
                <a:gd name="T0" fmla="*/ 14 w 15"/>
                <a:gd name="T1" fmla="*/ 13 h 16"/>
                <a:gd name="T2" fmla="*/ 12 w 15"/>
                <a:gd name="T3" fmla="*/ 9 h 16"/>
                <a:gd name="T4" fmla="*/ 14 w 15"/>
                <a:gd name="T5" fmla="*/ 4 h 16"/>
                <a:gd name="T6" fmla="*/ 9 w 15"/>
                <a:gd name="T7" fmla="*/ 5 h 16"/>
                <a:gd name="T8" fmla="*/ 6 w 15"/>
                <a:gd name="T9" fmla="*/ 1 h 16"/>
                <a:gd name="T10" fmla="*/ 4 w 15"/>
                <a:gd name="T11" fmla="*/ 1 h 16"/>
                <a:gd name="T12" fmla="*/ 5 w 15"/>
                <a:gd name="T13" fmla="*/ 6 h 16"/>
                <a:gd name="T14" fmla="*/ 0 w 15"/>
                <a:gd name="T15" fmla="*/ 8 h 16"/>
                <a:gd name="T16" fmla="*/ 1 w 15"/>
                <a:gd name="T17" fmla="*/ 9 h 16"/>
                <a:gd name="T18" fmla="*/ 5 w 15"/>
                <a:gd name="T19" fmla="*/ 11 h 16"/>
                <a:gd name="T20" fmla="*/ 5 w 15"/>
                <a:gd name="T21" fmla="*/ 15 h 16"/>
                <a:gd name="T22" fmla="*/ 7 w 15"/>
                <a:gd name="T23" fmla="*/ 16 h 16"/>
                <a:gd name="T24" fmla="*/ 9 w 15"/>
                <a:gd name="T25" fmla="*/ 12 h 16"/>
                <a:gd name="T26" fmla="*/ 14 w 15"/>
                <a:gd name="T27" fmla="*/ 14 h 16"/>
                <a:gd name="T28" fmla="*/ 14 w 15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6">
                  <a:moveTo>
                    <a:pt x="14" y="13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5" y="4"/>
                    <a:pt x="14" y="4"/>
                  </a:cubicBezTo>
                  <a:cubicBezTo>
                    <a:pt x="14" y="3"/>
                    <a:pt x="9" y="5"/>
                    <a:pt x="9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0"/>
                    <a:pt x="4" y="1"/>
                  </a:cubicBezTo>
                  <a:cubicBezTo>
                    <a:pt x="4" y="2"/>
                    <a:pt x="5" y="6"/>
                    <a:pt x="5" y="6"/>
                  </a:cubicBezTo>
                  <a:cubicBezTo>
                    <a:pt x="5" y="6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10"/>
                    <a:pt x="5" y="10"/>
                    <a:pt x="5" y="11"/>
                  </a:cubicBezTo>
                  <a:cubicBezTo>
                    <a:pt x="5" y="11"/>
                    <a:pt x="5" y="14"/>
                    <a:pt x="5" y="15"/>
                  </a:cubicBezTo>
                  <a:cubicBezTo>
                    <a:pt x="5" y="16"/>
                    <a:pt x="6" y="16"/>
                    <a:pt x="7" y="16"/>
                  </a:cubicBezTo>
                  <a:cubicBezTo>
                    <a:pt x="7" y="16"/>
                    <a:pt x="9" y="12"/>
                    <a:pt x="9" y="12"/>
                  </a:cubicBezTo>
                  <a:cubicBezTo>
                    <a:pt x="9" y="12"/>
                    <a:pt x="13" y="14"/>
                    <a:pt x="14" y="14"/>
                  </a:cubicBezTo>
                  <a:cubicBezTo>
                    <a:pt x="15" y="14"/>
                    <a:pt x="14" y="13"/>
                    <a:pt x="14" y="13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ľïḑé">
              <a:extLst>
                <a:ext uri="{FF2B5EF4-FFF2-40B4-BE49-F238E27FC236}">
                  <a16:creationId xmlns:a16="http://schemas.microsoft.com/office/drawing/2014/main" id="{5DF1D143-CB98-464D-8C71-7FC516159F19}"/>
                </a:ext>
              </a:extLst>
            </p:cNvPr>
            <p:cNvSpPr/>
            <p:nvPr/>
          </p:nvSpPr>
          <p:spPr bwMode="auto">
            <a:xfrm>
              <a:off x="7037388" y="2619375"/>
              <a:ext cx="92075" cy="98425"/>
            </a:xfrm>
            <a:custGeom>
              <a:avLst/>
              <a:gdLst>
                <a:gd name="T0" fmla="*/ 27 w 28"/>
                <a:gd name="T1" fmla="*/ 22 h 30"/>
                <a:gd name="T2" fmla="*/ 22 w 28"/>
                <a:gd name="T3" fmla="*/ 15 h 30"/>
                <a:gd name="T4" fmla="*/ 27 w 28"/>
                <a:gd name="T5" fmla="*/ 6 h 30"/>
                <a:gd name="T6" fmla="*/ 17 w 28"/>
                <a:gd name="T7" fmla="*/ 9 h 30"/>
                <a:gd name="T8" fmla="*/ 12 w 28"/>
                <a:gd name="T9" fmla="*/ 2 h 30"/>
                <a:gd name="T10" fmla="*/ 9 w 28"/>
                <a:gd name="T11" fmla="*/ 2 h 30"/>
                <a:gd name="T12" fmla="*/ 10 w 28"/>
                <a:gd name="T13" fmla="*/ 11 h 30"/>
                <a:gd name="T14" fmla="*/ 1 w 28"/>
                <a:gd name="T15" fmla="*/ 15 h 30"/>
                <a:gd name="T16" fmla="*/ 2 w 28"/>
                <a:gd name="T17" fmla="*/ 17 h 30"/>
                <a:gd name="T18" fmla="*/ 10 w 28"/>
                <a:gd name="T19" fmla="*/ 19 h 30"/>
                <a:gd name="T20" fmla="*/ 10 w 28"/>
                <a:gd name="T21" fmla="*/ 28 h 30"/>
                <a:gd name="T22" fmla="*/ 12 w 28"/>
                <a:gd name="T23" fmla="*/ 29 h 30"/>
                <a:gd name="T24" fmla="*/ 18 w 28"/>
                <a:gd name="T25" fmla="*/ 22 h 30"/>
                <a:gd name="T26" fmla="*/ 26 w 28"/>
                <a:gd name="T27" fmla="*/ 24 h 30"/>
                <a:gd name="T28" fmla="*/ 27 w 28"/>
                <a:gd name="T29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0">
                  <a:moveTo>
                    <a:pt x="27" y="22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8" y="7"/>
                    <a:pt x="27" y="6"/>
                  </a:cubicBezTo>
                  <a:cubicBezTo>
                    <a:pt x="26" y="5"/>
                    <a:pt x="17" y="9"/>
                    <a:pt x="17" y="9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0" y="0"/>
                    <a:pt x="9" y="2"/>
                  </a:cubicBezTo>
                  <a:cubicBezTo>
                    <a:pt x="9" y="4"/>
                    <a:pt x="10" y="11"/>
                    <a:pt x="10" y="11"/>
                  </a:cubicBezTo>
                  <a:cubicBezTo>
                    <a:pt x="10" y="11"/>
                    <a:pt x="2" y="14"/>
                    <a:pt x="1" y="15"/>
                  </a:cubicBezTo>
                  <a:cubicBezTo>
                    <a:pt x="0" y="15"/>
                    <a:pt x="0" y="16"/>
                    <a:pt x="2" y="17"/>
                  </a:cubicBezTo>
                  <a:cubicBezTo>
                    <a:pt x="4" y="18"/>
                    <a:pt x="9" y="19"/>
                    <a:pt x="10" y="19"/>
                  </a:cubicBezTo>
                  <a:cubicBezTo>
                    <a:pt x="10" y="20"/>
                    <a:pt x="10" y="25"/>
                    <a:pt x="10" y="28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3" y="28"/>
                    <a:pt x="18" y="22"/>
                    <a:pt x="18" y="22"/>
                  </a:cubicBezTo>
                  <a:cubicBezTo>
                    <a:pt x="18" y="22"/>
                    <a:pt x="25" y="25"/>
                    <a:pt x="26" y="24"/>
                  </a:cubicBezTo>
                  <a:cubicBezTo>
                    <a:pt x="28" y="24"/>
                    <a:pt x="27" y="22"/>
                    <a:pt x="27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ľíḓê">
              <a:extLst>
                <a:ext uri="{FF2B5EF4-FFF2-40B4-BE49-F238E27FC236}">
                  <a16:creationId xmlns:a16="http://schemas.microsoft.com/office/drawing/2014/main" id="{42A17B58-D00D-439B-8D30-84DEC175B29B}"/>
                </a:ext>
              </a:extLst>
            </p:cNvPr>
            <p:cNvSpPr/>
            <p:nvPr/>
          </p:nvSpPr>
          <p:spPr bwMode="auto">
            <a:xfrm>
              <a:off x="7410451" y="3417888"/>
              <a:ext cx="165100" cy="171450"/>
            </a:xfrm>
            <a:custGeom>
              <a:avLst/>
              <a:gdLst>
                <a:gd name="T0" fmla="*/ 47 w 50"/>
                <a:gd name="T1" fmla="*/ 38 h 52"/>
                <a:gd name="T2" fmla="*/ 39 w 50"/>
                <a:gd name="T3" fmla="*/ 26 h 52"/>
                <a:gd name="T4" fmla="*/ 48 w 50"/>
                <a:gd name="T5" fmla="*/ 10 h 52"/>
                <a:gd name="T6" fmla="*/ 30 w 50"/>
                <a:gd name="T7" fmla="*/ 15 h 52"/>
                <a:gd name="T8" fmla="*/ 21 w 50"/>
                <a:gd name="T9" fmla="*/ 3 h 52"/>
                <a:gd name="T10" fmla="*/ 16 w 50"/>
                <a:gd name="T11" fmla="*/ 3 h 52"/>
                <a:gd name="T12" fmla="*/ 17 w 50"/>
                <a:gd name="T13" fmla="*/ 19 h 52"/>
                <a:gd name="T14" fmla="*/ 2 w 50"/>
                <a:gd name="T15" fmla="*/ 26 h 52"/>
                <a:gd name="T16" fmla="*/ 3 w 50"/>
                <a:gd name="T17" fmla="*/ 29 h 52"/>
                <a:gd name="T18" fmla="*/ 18 w 50"/>
                <a:gd name="T19" fmla="*/ 33 h 52"/>
                <a:gd name="T20" fmla="*/ 17 w 50"/>
                <a:gd name="T21" fmla="*/ 49 h 52"/>
                <a:gd name="T22" fmla="*/ 21 w 50"/>
                <a:gd name="T23" fmla="*/ 50 h 52"/>
                <a:gd name="T24" fmla="*/ 31 w 50"/>
                <a:gd name="T25" fmla="*/ 37 h 52"/>
                <a:gd name="T26" fmla="*/ 46 w 50"/>
                <a:gd name="T27" fmla="*/ 42 h 52"/>
                <a:gd name="T28" fmla="*/ 47 w 50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47" y="38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50" y="11"/>
                    <a:pt x="48" y="10"/>
                  </a:cubicBezTo>
                  <a:cubicBezTo>
                    <a:pt x="47" y="8"/>
                    <a:pt x="30" y="15"/>
                    <a:pt x="30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18" y="0"/>
                    <a:pt x="16" y="3"/>
                  </a:cubicBezTo>
                  <a:cubicBezTo>
                    <a:pt x="15" y="6"/>
                    <a:pt x="17" y="19"/>
                    <a:pt x="17" y="19"/>
                  </a:cubicBezTo>
                  <a:cubicBezTo>
                    <a:pt x="17" y="19"/>
                    <a:pt x="4" y="25"/>
                    <a:pt x="2" y="26"/>
                  </a:cubicBezTo>
                  <a:cubicBezTo>
                    <a:pt x="0" y="27"/>
                    <a:pt x="0" y="28"/>
                    <a:pt x="3" y="29"/>
                  </a:cubicBezTo>
                  <a:cubicBezTo>
                    <a:pt x="7" y="31"/>
                    <a:pt x="16" y="33"/>
                    <a:pt x="18" y="33"/>
                  </a:cubicBezTo>
                  <a:cubicBezTo>
                    <a:pt x="18" y="35"/>
                    <a:pt x="17" y="44"/>
                    <a:pt x="17" y="49"/>
                  </a:cubicBezTo>
                  <a:cubicBezTo>
                    <a:pt x="17" y="52"/>
                    <a:pt x="19" y="52"/>
                    <a:pt x="21" y="50"/>
                  </a:cubicBezTo>
                  <a:cubicBezTo>
                    <a:pt x="22" y="49"/>
                    <a:pt x="31" y="37"/>
                    <a:pt x="31" y="37"/>
                  </a:cubicBezTo>
                  <a:cubicBezTo>
                    <a:pt x="31" y="37"/>
                    <a:pt x="43" y="43"/>
                    <a:pt x="46" y="42"/>
                  </a:cubicBezTo>
                  <a:cubicBezTo>
                    <a:pt x="50" y="42"/>
                    <a:pt x="47" y="38"/>
                    <a:pt x="47" y="38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şļide">
              <a:extLst>
                <a:ext uri="{FF2B5EF4-FFF2-40B4-BE49-F238E27FC236}">
                  <a16:creationId xmlns:a16="http://schemas.microsoft.com/office/drawing/2014/main" id="{56BFC581-4446-4092-8C39-20AF4254C342}"/>
                </a:ext>
              </a:extLst>
            </p:cNvPr>
            <p:cNvSpPr/>
            <p:nvPr/>
          </p:nvSpPr>
          <p:spPr bwMode="auto">
            <a:xfrm>
              <a:off x="6542088" y="2533650"/>
              <a:ext cx="112713" cy="115888"/>
            </a:xfrm>
            <a:custGeom>
              <a:avLst/>
              <a:gdLst>
                <a:gd name="T0" fmla="*/ 32 w 34"/>
                <a:gd name="T1" fmla="*/ 25 h 35"/>
                <a:gd name="T2" fmla="*/ 26 w 34"/>
                <a:gd name="T3" fmla="*/ 18 h 35"/>
                <a:gd name="T4" fmla="*/ 33 w 34"/>
                <a:gd name="T5" fmla="*/ 6 h 35"/>
                <a:gd name="T6" fmla="*/ 20 w 34"/>
                <a:gd name="T7" fmla="*/ 10 h 35"/>
                <a:gd name="T8" fmla="*/ 14 w 34"/>
                <a:gd name="T9" fmla="*/ 2 h 35"/>
                <a:gd name="T10" fmla="*/ 11 w 34"/>
                <a:gd name="T11" fmla="*/ 2 h 35"/>
                <a:gd name="T12" fmla="*/ 12 w 34"/>
                <a:gd name="T13" fmla="*/ 13 h 35"/>
                <a:gd name="T14" fmla="*/ 1 w 34"/>
                <a:gd name="T15" fmla="*/ 17 h 35"/>
                <a:gd name="T16" fmla="*/ 2 w 34"/>
                <a:gd name="T17" fmla="*/ 20 h 35"/>
                <a:gd name="T18" fmla="*/ 12 w 34"/>
                <a:gd name="T19" fmla="*/ 22 h 35"/>
                <a:gd name="T20" fmla="*/ 11 w 34"/>
                <a:gd name="T21" fmla="*/ 33 h 35"/>
                <a:gd name="T22" fmla="*/ 14 w 34"/>
                <a:gd name="T23" fmla="*/ 34 h 35"/>
                <a:gd name="T24" fmla="*/ 21 w 34"/>
                <a:gd name="T25" fmla="*/ 25 h 35"/>
                <a:gd name="T26" fmla="*/ 31 w 34"/>
                <a:gd name="T27" fmla="*/ 28 h 35"/>
                <a:gd name="T28" fmla="*/ 32 w 34"/>
                <a:gd name="T29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5">
                  <a:moveTo>
                    <a:pt x="32" y="25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34" y="8"/>
                    <a:pt x="33" y="6"/>
                  </a:cubicBezTo>
                  <a:cubicBezTo>
                    <a:pt x="32" y="5"/>
                    <a:pt x="20" y="10"/>
                    <a:pt x="20" y="1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2" y="0"/>
                    <a:pt x="11" y="2"/>
                  </a:cubicBezTo>
                  <a:cubicBezTo>
                    <a:pt x="10" y="4"/>
                    <a:pt x="12" y="13"/>
                    <a:pt x="12" y="13"/>
                  </a:cubicBezTo>
                  <a:cubicBezTo>
                    <a:pt x="12" y="13"/>
                    <a:pt x="2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1"/>
                    <a:pt x="11" y="22"/>
                    <a:pt x="12" y="22"/>
                  </a:cubicBezTo>
                  <a:cubicBezTo>
                    <a:pt x="12" y="23"/>
                    <a:pt x="11" y="30"/>
                    <a:pt x="11" y="33"/>
                  </a:cubicBezTo>
                  <a:cubicBezTo>
                    <a:pt x="11" y="35"/>
                    <a:pt x="13" y="35"/>
                    <a:pt x="14" y="34"/>
                  </a:cubicBezTo>
                  <a:cubicBezTo>
                    <a:pt x="15" y="33"/>
                    <a:pt x="21" y="25"/>
                    <a:pt x="21" y="25"/>
                  </a:cubicBezTo>
                  <a:cubicBezTo>
                    <a:pt x="21" y="25"/>
                    <a:pt x="29" y="29"/>
                    <a:pt x="31" y="28"/>
                  </a:cubicBezTo>
                  <a:cubicBezTo>
                    <a:pt x="33" y="28"/>
                    <a:pt x="32" y="25"/>
                    <a:pt x="32" y="25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ļídé">
              <a:extLst>
                <a:ext uri="{FF2B5EF4-FFF2-40B4-BE49-F238E27FC236}">
                  <a16:creationId xmlns:a16="http://schemas.microsoft.com/office/drawing/2014/main" id="{9A8454E5-33F0-4B89-B2D2-FE2BD525B319}"/>
                </a:ext>
              </a:extLst>
            </p:cNvPr>
            <p:cNvSpPr/>
            <p:nvPr/>
          </p:nvSpPr>
          <p:spPr bwMode="auto">
            <a:xfrm>
              <a:off x="4868863" y="3371850"/>
              <a:ext cx="88900" cy="92075"/>
            </a:xfrm>
            <a:custGeom>
              <a:avLst/>
              <a:gdLst>
                <a:gd name="T0" fmla="*/ 25 w 27"/>
                <a:gd name="T1" fmla="*/ 22 h 28"/>
                <a:gd name="T2" fmla="*/ 20 w 27"/>
                <a:gd name="T3" fmla="*/ 15 h 28"/>
                <a:gd name="T4" fmla="*/ 25 w 27"/>
                <a:gd name="T5" fmla="*/ 6 h 28"/>
                <a:gd name="T6" fmla="*/ 15 w 27"/>
                <a:gd name="T7" fmla="*/ 8 h 28"/>
                <a:gd name="T8" fmla="*/ 10 w 27"/>
                <a:gd name="T9" fmla="*/ 2 h 28"/>
                <a:gd name="T10" fmla="*/ 8 w 27"/>
                <a:gd name="T11" fmla="*/ 1 h 28"/>
                <a:gd name="T12" fmla="*/ 9 w 27"/>
                <a:gd name="T13" fmla="*/ 10 h 28"/>
                <a:gd name="T14" fmla="*/ 1 w 27"/>
                <a:gd name="T15" fmla="*/ 13 h 28"/>
                <a:gd name="T16" fmla="*/ 1 w 27"/>
                <a:gd name="T17" fmla="*/ 15 h 28"/>
                <a:gd name="T18" fmla="*/ 9 w 27"/>
                <a:gd name="T19" fmla="*/ 18 h 28"/>
                <a:gd name="T20" fmla="*/ 10 w 27"/>
                <a:gd name="T21" fmla="*/ 26 h 28"/>
                <a:gd name="T22" fmla="*/ 11 w 27"/>
                <a:gd name="T23" fmla="*/ 27 h 28"/>
                <a:gd name="T24" fmla="*/ 17 w 27"/>
                <a:gd name="T25" fmla="*/ 21 h 28"/>
                <a:gd name="T26" fmla="*/ 25 w 27"/>
                <a:gd name="T27" fmla="*/ 24 h 28"/>
                <a:gd name="T28" fmla="*/ 25 w 27"/>
                <a:gd name="T2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8">
                  <a:moveTo>
                    <a:pt x="25" y="22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6" y="7"/>
                    <a:pt x="25" y="6"/>
                  </a:cubicBezTo>
                  <a:cubicBezTo>
                    <a:pt x="24" y="5"/>
                    <a:pt x="15" y="8"/>
                    <a:pt x="15" y="8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8" y="0"/>
                    <a:pt x="8" y="1"/>
                  </a:cubicBezTo>
                  <a:cubicBezTo>
                    <a:pt x="7" y="3"/>
                    <a:pt x="9" y="10"/>
                    <a:pt x="9" y="10"/>
                  </a:cubicBezTo>
                  <a:cubicBezTo>
                    <a:pt x="9" y="10"/>
                    <a:pt x="2" y="13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3" y="16"/>
                    <a:pt x="8" y="18"/>
                    <a:pt x="9" y="18"/>
                  </a:cubicBezTo>
                  <a:cubicBezTo>
                    <a:pt x="9" y="19"/>
                    <a:pt x="9" y="24"/>
                    <a:pt x="10" y="26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2" y="27"/>
                    <a:pt x="17" y="21"/>
                    <a:pt x="17" y="21"/>
                  </a:cubicBezTo>
                  <a:cubicBezTo>
                    <a:pt x="17" y="21"/>
                    <a:pt x="23" y="24"/>
                    <a:pt x="25" y="24"/>
                  </a:cubicBezTo>
                  <a:cubicBezTo>
                    <a:pt x="27" y="24"/>
                    <a:pt x="25" y="22"/>
                    <a:pt x="25" y="22"/>
                  </a:cubicBezTo>
                  <a:close/>
                </a:path>
              </a:pathLst>
            </a:custGeom>
            <a:solidFill>
              <a:srgbClr val="42B4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Slîḋê">
              <a:extLst>
                <a:ext uri="{FF2B5EF4-FFF2-40B4-BE49-F238E27FC236}">
                  <a16:creationId xmlns:a16="http://schemas.microsoft.com/office/drawing/2014/main" id="{B0D23779-6D23-4D47-BA6D-F98468F6DDA7}"/>
                </a:ext>
              </a:extLst>
            </p:cNvPr>
            <p:cNvSpPr/>
            <p:nvPr/>
          </p:nvSpPr>
          <p:spPr bwMode="auto">
            <a:xfrm>
              <a:off x="6199188" y="4465638"/>
              <a:ext cx="65088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ṣḻíḑe">
              <a:extLst>
                <a:ext uri="{FF2B5EF4-FFF2-40B4-BE49-F238E27FC236}">
                  <a16:creationId xmlns:a16="http://schemas.microsoft.com/office/drawing/2014/main" id="{8E0529FB-3879-48A5-B303-7D282FED3E2E}"/>
                </a:ext>
              </a:extLst>
            </p:cNvPr>
            <p:cNvSpPr/>
            <p:nvPr/>
          </p:nvSpPr>
          <p:spPr bwMode="auto">
            <a:xfrm>
              <a:off x="4997451" y="3763963"/>
              <a:ext cx="1208088" cy="1065213"/>
            </a:xfrm>
            <a:custGeom>
              <a:avLst/>
              <a:gdLst>
                <a:gd name="T0" fmla="*/ 298 w 366"/>
                <a:gd name="T1" fmla="*/ 160 h 323"/>
                <a:gd name="T2" fmla="*/ 256 w 366"/>
                <a:gd name="T3" fmla="*/ 166 h 323"/>
                <a:gd name="T4" fmla="*/ 223 w 366"/>
                <a:gd name="T5" fmla="*/ 175 h 323"/>
                <a:gd name="T6" fmla="*/ 178 w 366"/>
                <a:gd name="T7" fmla="*/ 165 h 323"/>
                <a:gd name="T8" fmla="*/ 149 w 366"/>
                <a:gd name="T9" fmla="*/ 175 h 323"/>
                <a:gd name="T10" fmla="*/ 153 w 366"/>
                <a:gd name="T11" fmla="*/ 198 h 323"/>
                <a:gd name="T12" fmla="*/ 98 w 366"/>
                <a:gd name="T13" fmla="*/ 158 h 323"/>
                <a:gd name="T14" fmla="*/ 87 w 366"/>
                <a:gd name="T15" fmla="*/ 153 h 323"/>
                <a:gd name="T16" fmla="*/ 114 w 366"/>
                <a:gd name="T17" fmla="*/ 137 h 323"/>
                <a:gd name="T18" fmla="*/ 86 w 366"/>
                <a:gd name="T19" fmla="*/ 122 h 323"/>
                <a:gd name="T20" fmla="*/ 117 w 366"/>
                <a:gd name="T21" fmla="*/ 75 h 323"/>
                <a:gd name="T22" fmla="*/ 130 w 366"/>
                <a:gd name="T23" fmla="*/ 63 h 323"/>
                <a:gd name="T24" fmla="*/ 153 w 366"/>
                <a:gd name="T25" fmla="*/ 56 h 323"/>
                <a:gd name="T26" fmla="*/ 147 w 366"/>
                <a:gd name="T27" fmla="*/ 34 h 323"/>
                <a:gd name="T28" fmla="*/ 79 w 366"/>
                <a:gd name="T29" fmla="*/ 34 h 323"/>
                <a:gd name="T30" fmla="*/ 77 w 366"/>
                <a:gd name="T31" fmla="*/ 35 h 323"/>
                <a:gd name="T32" fmla="*/ 53 w 366"/>
                <a:gd name="T33" fmla="*/ 108 h 323"/>
                <a:gd name="T34" fmla="*/ 18 w 366"/>
                <a:gd name="T35" fmla="*/ 129 h 323"/>
                <a:gd name="T36" fmla="*/ 18 w 366"/>
                <a:gd name="T37" fmla="*/ 165 h 323"/>
                <a:gd name="T38" fmla="*/ 21 w 366"/>
                <a:gd name="T39" fmla="*/ 176 h 323"/>
                <a:gd name="T40" fmla="*/ 31 w 366"/>
                <a:gd name="T41" fmla="*/ 222 h 323"/>
                <a:gd name="T42" fmla="*/ 58 w 366"/>
                <a:gd name="T43" fmla="*/ 234 h 323"/>
                <a:gd name="T44" fmla="*/ 134 w 366"/>
                <a:gd name="T45" fmla="*/ 239 h 323"/>
                <a:gd name="T46" fmla="*/ 164 w 366"/>
                <a:gd name="T47" fmla="*/ 231 h 323"/>
                <a:gd name="T48" fmla="*/ 234 w 366"/>
                <a:gd name="T49" fmla="*/ 206 h 323"/>
                <a:gd name="T50" fmla="*/ 265 w 366"/>
                <a:gd name="T51" fmla="*/ 190 h 323"/>
                <a:gd name="T52" fmla="*/ 280 w 366"/>
                <a:gd name="T53" fmla="*/ 193 h 323"/>
                <a:gd name="T54" fmla="*/ 296 w 366"/>
                <a:gd name="T55" fmla="*/ 229 h 323"/>
                <a:gd name="T56" fmla="*/ 260 w 366"/>
                <a:gd name="T57" fmla="*/ 245 h 323"/>
                <a:gd name="T58" fmla="*/ 236 w 366"/>
                <a:gd name="T59" fmla="*/ 300 h 323"/>
                <a:gd name="T60" fmla="*/ 344 w 366"/>
                <a:gd name="T61" fmla="*/ 291 h 323"/>
                <a:gd name="T62" fmla="*/ 359 w 366"/>
                <a:gd name="T63" fmla="*/ 242 h 323"/>
                <a:gd name="T64" fmla="*/ 366 w 366"/>
                <a:gd name="T65" fmla="*/ 19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6" h="323">
                  <a:moveTo>
                    <a:pt x="323" y="152"/>
                  </a:moveTo>
                  <a:cubicBezTo>
                    <a:pt x="313" y="152"/>
                    <a:pt x="305" y="155"/>
                    <a:pt x="298" y="160"/>
                  </a:cubicBezTo>
                  <a:cubicBezTo>
                    <a:pt x="294" y="153"/>
                    <a:pt x="286" y="148"/>
                    <a:pt x="278" y="148"/>
                  </a:cubicBezTo>
                  <a:cubicBezTo>
                    <a:pt x="267" y="148"/>
                    <a:pt x="258" y="156"/>
                    <a:pt x="256" y="166"/>
                  </a:cubicBezTo>
                  <a:cubicBezTo>
                    <a:pt x="252" y="164"/>
                    <a:pt x="248" y="162"/>
                    <a:pt x="243" y="162"/>
                  </a:cubicBezTo>
                  <a:cubicBezTo>
                    <a:pt x="234" y="162"/>
                    <a:pt x="227" y="167"/>
                    <a:pt x="223" y="175"/>
                  </a:cubicBezTo>
                  <a:cubicBezTo>
                    <a:pt x="215" y="167"/>
                    <a:pt x="205" y="162"/>
                    <a:pt x="194" y="162"/>
                  </a:cubicBezTo>
                  <a:cubicBezTo>
                    <a:pt x="188" y="162"/>
                    <a:pt x="183" y="163"/>
                    <a:pt x="178" y="165"/>
                  </a:cubicBezTo>
                  <a:cubicBezTo>
                    <a:pt x="175" y="162"/>
                    <a:pt x="170" y="159"/>
                    <a:pt x="165" y="159"/>
                  </a:cubicBezTo>
                  <a:cubicBezTo>
                    <a:pt x="156" y="159"/>
                    <a:pt x="149" y="166"/>
                    <a:pt x="149" y="175"/>
                  </a:cubicBezTo>
                  <a:cubicBezTo>
                    <a:pt x="149" y="180"/>
                    <a:pt x="152" y="185"/>
                    <a:pt x="156" y="188"/>
                  </a:cubicBezTo>
                  <a:cubicBezTo>
                    <a:pt x="154" y="191"/>
                    <a:pt x="154" y="194"/>
                    <a:pt x="153" y="198"/>
                  </a:cubicBezTo>
                  <a:cubicBezTo>
                    <a:pt x="151" y="197"/>
                    <a:pt x="148" y="196"/>
                    <a:pt x="146" y="196"/>
                  </a:cubicBezTo>
                  <a:cubicBezTo>
                    <a:pt x="141" y="174"/>
                    <a:pt x="121" y="158"/>
                    <a:pt x="98" y="158"/>
                  </a:cubicBezTo>
                  <a:cubicBezTo>
                    <a:pt x="92" y="158"/>
                    <a:pt x="86" y="159"/>
                    <a:pt x="80" y="161"/>
                  </a:cubicBezTo>
                  <a:cubicBezTo>
                    <a:pt x="83" y="159"/>
                    <a:pt x="86" y="156"/>
                    <a:pt x="87" y="153"/>
                  </a:cubicBezTo>
                  <a:cubicBezTo>
                    <a:pt x="90" y="154"/>
                    <a:pt x="93" y="155"/>
                    <a:pt x="96" y="155"/>
                  </a:cubicBezTo>
                  <a:cubicBezTo>
                    <a:pt x="106" y="155"/>
                    <a:pt x="114" y="147"/>
                    <a:pt x="114" y="137"/>
                  </a:cubicBezTo>
                  <a:cubicBezTo>
                    <a:pt x="114" y="127"/>
                    <a:pt x="106" y="119"/>
                    <a:pt x="96" y="119"/>
                  </a:cubicBezTo>
                  <a:cubicBezTo>
                    <a:pt x="93" y="119"/>
                    <a:pt x="89" y="120"/>
                    <a:pt x="86" y="122"/>
                  </a:cubicBezTo>
                  <a:cubicBezTo>
                    <a:pt x="85" y="119"/>
                    <a:pt x="83" y="118"/>
                    <a:pt x="82" y="116"/>
                  </a:cubicBezTo>
                  <a:cubicBezTo>
                    <a:pt x="102" y="113"/>
                    <a:pt x="117" y="96"/>
                    <a:pt x="117" y="75"/>
                  </a:cubicBezTo>
                  <a:cubicBezTo>
                    <a:pt x="117" y="73"/>
                    <a:pt x="117" y="70"/>
                    <a:pt x="117" y="67"/>
                  </a:cubicBezTo>
                  <a:cubicBezTo>
                    <a:pt x="122" y="67"/>
                    <a:pt x="126" y="65"/>
                    <a:pt x="130" y="63"/>
                  </a:cubicBezTo>
                  <a:cubicBezTo>
                    <a:pt x="132" y="66"/>
                    <a:pt x="136" y="69"/>
                    <a:pt x="141" y="69"/>
                  </a:cubicBezTo>
                  <a:cubicBezTo>
                    <a:pt x="148" y="69"/>
                    <a:pt x="153" y="63"/>
                    <a:pt x="153" y="56"/>
                  </a:cubicBezTo>
                  <a:cubicBezTo>
                    <a:pt x="153" y="51"/>
                    <a:pt x="150" y="46"/>
                    <a:pt x="145" y="44"/>
                  </a:cubicBezTo>
                  <a:cubicBezTo>
                    <a:pt x="146" y="41"/>
                    <a:pt x="147" y="37"/>
                    <a:pt x="147" y="34"/>
                  </a:cubicBezTo>
                  <a:cubicBezTo>
                    <a:pt x="147" y="15"/>
                    <a:pt x="131" y="0"/>
                    <a:pt x="113" y="0"/>
                  </a:cubicBezTo>
                  <a:cubicBezTo>
                    <a:pt x="94" y="0"/>
                    <a:pt x="79" y="15"/>
                    <a:pt x="79" y="34"/>
                  </a:cubicBezTo>
                  <a:cubicBezTo>
                    <a:pt x="79" y="34"/>
                    <a:pt x="79" y="34"/>
                    <a:pt x="79" y="35"/>
                  </a:cubicBezTo>
                  <a:cubicBezTo>
                    <a:pt x="78" y="35"/>
                    <a:pt x="77" y="35"/>
                    <a:pt x="77" y="35"/>
                  </a:cubicBezTo>
                  <a:cubicBezTo>
                    <a:pt x="54" y="35"/>
                    <a:pt x="36" y="53"/>
                    <a:pt x="36" y="75"/>
                  </a:cubicBezTo>
                  <a:cubicBezTo>
                    <a:pt x="36" y="89"/>
                    <a:pt x="43" y="101"/>
                    <a:pt x="53" y="108"/>
                  </a:cubicBezTo>
                  <a:cubicBezTo>
                    <a:pt x="41" y="111"/>
                    <a:pt x="32" y="121"/>
                    <a:pt x="30" y="133"/>
                  </a:cubicBezTo>
                  <a:cubicBezTo>
                    <a:pt x="27" y="130"/>
                    <a:pt x="23" y="129"/>
                    <a:pt x="18" y="129"/>
                  </a:cubicBezTo>
                  <a:cubicBezTo>
                    <a:pt x="8" y="129"/>
                    <a:pt x="0" y="137"/>
                    <a:pt x="0" y="147"/>
                  </a:cubicBezTo>
                  <a:cubicBezTo>
                    <a:pt x="0" y="157"/>
                    <a:pt x="8" y="165"/>
                    <a:pt x="18" y="165"/>
                  </a:cubicBezTo>
                  <a:cubicBezTo>
                    <a:pt x="20" y="165"/>
                    <a:pt x="22" y="165"/>
                    <a:pt x="23" y="164"/>
                  </a:cubicBezTo>
                  <a:cubicBezTo>
                    <a:pt x="22" y="168"/>
                    <a:pt x="21" y="172"/>
                    <a:pt x="21" y="176"/>
                  </a:cubicBezTo>
                  <a:cubicBezTo>
                    <a:pt x="21" y="191"/>
                    <a:pt x="32" y="203"/>
                    <a:pt x="46" y="206"/>
                  </a:cubicBezTo>
                  <a:cubicBezTo>
                    <a:pt x="38" y="207"/>
                    <a:pt x="31" y="213"/>
                    <a:pt x="31" y="222"/>
                  </a:cubicBezTo>
                  <a:cubicBezTo>
                    <a:pt x="31" y="231"/>
                    <a:pt x="39" y="238"/>
                    <a:pt x="47" y="238"/>
                  </a:cubicBezTo>
                  <a:cubicBezTo>
                    <a:pt x="51" y="238"/>
                    <a:pt x="55" y="236"/>
                    <a:pt x="58" y="234"/>
                  </a:cubicBezTo>
                  <a:cubicBezTo>
                    <a:pt x="67" y="247"/>
                    <a:pt x="81" y="255"/>
                    <a:pt x="98" y="255"/>
                  </a:cubicBezTo>
                  <a:cubicBezTo>
                    <a:pt x="113" y="255"/>
                    <a:pt x="126" y="249"/>
                    <a:pt x="134" y="239"/>
                  </a:cubicBezTo>
                  <a:cubicBezTo>
                    <a:pt x="138" y="240"/>
                    <a:pt x="141" y="241"/>
                    <a:pt x="145" y="241"/>
                  </a:cubicBezTo>
                  <a:cubicBezTo>
                    <a:pt x="153" y="241"/>
                    <a:pt x="160" y="237"/>
                    <a:pt x="164" y="231"/>
                  </a:cubicBezTo>
                  <a:cubicBezTo>
                    <a:pt x="171" y="239"/>
                    <a:pt x="182" y="244"/>
                    <a:pt x="194" y="244"/>
                  </a:cubicBezTo>
                  <a:cubicBezTo>
                    <a:pt x="215" y="244"/>
                    <a:pt x="233" y="227"/>
                    <a:pt x="234" y="206"/>
                  </a:cubicBezTo>
                  <a:cubicBezTo>
                    <a:pt x="237" y="207"/>
                    <a:pt x="240" y="207"/>
                    <a:pt x="243" y="207"/>
                  </a:cubicBezTo>
                  <a:cubicBezTo>
                    <a:pt x="254" y="207"/>
                    <a:pt x="263" y="200"/>
                    <a:pt x="265" y="190"/>
                  </a:cubicBezTo>
                  <a:cubicBezTo>
                    <a:pt x="269" y="192"/>
                    <a:pt x="273" y="194"/>
                    <a:pt x="278" y="194"/>
                  </a:cubicBezTo>
                  <a:cubicBezTo>
                    <a:pt x="278" y="194"/>
                    <a:pt x="279" y="194"/>
                    <a:pt x="280" y="193"/>
                  </a:cubicBezTo>
                  <a:cubicBezTo>
                    <a:pt x="280" y="194"/>
                    <a:pt x="280" y="195"/>
                    <a:pt x="280" y="195"/>
                  </a:cubicBezTo>
                  <a:cubicBezTo>
                    <a:pt x="280" y="209"/>
                    <a:pt x="286" y="221"/>
                    <a:pt x="296" y="229"/>
                  </a:cubicBezTo>
                  <a:cubicBezTo>
                    <a:pt x="294" y="229"/>
                    <a:pt x="291" y="228"/>
                    <a:pt x="288" y="228"/>
                  </a:cubicBezTo>
                  <a:cubicBezTo>
                    <a:pt x="276" y="228"/>
                    <a:pt x="266" y="235"/>
                    <a:pt x="260" y="245"/>
                  </a:cubicBezTo>
                  <a:cubicBezTo>
                    <a:pt x="245" y="255"/>
                    <a:pt x="235" y="272"/>
                    <a:pt x="235" y="291"/>
                  </a:cubicBezTo>
                  <a:cubicBezTo>
                    <a:pt x="235" y="294"/>
                    <a:pt x="235" y="297"/>
                    <a:pt x="236" y="300"/>
                  </a:cubicBezTo>
                  <a:cubicBezTo>
                    <a:pt x="263" y="300"/>
                    <a:pt x="302" y="305"/>
                    <a:pt x="334" y="323"/>
                  </a:cubicBezTo>
                  <a:cubicBezTo>
                    <a:pt x="340" y="314"/>
                    <a:pt x="344" y="303"/>
                    <a:pt x="344" y="291"/>
                  </a:cubicBezTo>
                  <a:cubicBezTo>
                    <a:pt x="344" y="283"/>
                    <a:pt x="342" y="275"/>
                    <a:pt x="338" y="268"/>
                  </a:cubicBezTo>
                  <a:cubicBezTo>
                    <a:pt x="350" y="265"/>
                    <a:pt x="359" y="255"/>
                    <a:pt x="359" y="242"/>
                  </a:cubicBezTo>
                  <a:cubicBezTo>
                    <a:pt x="359" y="236"/>
                    <a:pt x="357" y="230"/>
                    <a:pt x="354" y="226"/>
                  </a:cubicBezTo>
                  <a:cubicBezTo>
                    <a:pt x="362" y="218"/>
                    <a:pt x="366" y="207"/>
                    <a:pt x="366" y="195"/>
                  </a:cubicBezTo>
                  <a:cubicBezTo>
                    <a:pt x="366" y="171"/>
                    <a:pt x="347" y="152"/>
                    <a:pt x="323" y="152"/>
                  </a:cubicBezTo>
                  <a:close/>
                </a:path>
              </a:pathLst>
            </a:custGeom>
            <a:solidFill>
              <a:srgbClr val="EAF7F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7" name="ïš1îďe">
              <a:extLst>
                <a:ext uri="{FF2B5EF4-FFF2-40B4-BE49-F238E27FC236}">
                  <a16:creationId xmlns:a16="http://schemas.microsoft.com/office/drawing/2014/main" id="{282F7301-12CE-4FD2-ACF4-8ACB89AF11B0}"/>
                </a:ext>
              </a:extLst>
            </p:cNvPr>
            <p:cNvSpPr/>
            <p:nvPr/>
          </p:nvSpPr>
          <p:spPr bwMode="auto">
            <a:xfrm>
              <a:off x="4838701" y="4076700"/>
              <a:ext cx="122238" cy="122238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ṣļiḍè">
              <a:extLst>
                <a:ext uri="{FF2B5EF4-FFF2-40B4-BE49-F238E27FC236}">
                  <a16:creationId xmlns:a16="http://schemas.microsoft.com/office/drawing/2014/main" id="{7BEF8446-C24F-446E-8103-2432D6636864}"/>
                </a:ext>
              </a:extLst>
            </p:cNvPr>
            <p:cNvSpPr/>
            <p:nvPr/>
          </p:nvSpPr>
          <p:spPr bwMode="auto">
            <a:xfrm>
              <a:off x="5095876" y="3678238"/>
              <a:ext cx="115888" cy="1143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ṥlíḓê">
              <a:extLst>
                <a:ext uri="{FF2B5EF4-FFF2-40B4-BE49-F238E27FC236}">
                  <a16:creationId xmlns:a16="http://schemas.microsoft.com/office/drawing/2014/main" id="{59DC3EED-B71F-4AAB-8576-AAEF5D0DE738}"/>
                </a:ext>
              </a:extLst>
            </p:cNvPr>
            <p:cNvSpPr/>
            <p:nvPr/>
          </p:nvSpPr>
          <p:spPr bwMode="auto">
            <a:xfrm>
              <a:off x="5245101" y="3552825"/>
              <a:ext cx="165100" cy="16510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ḷïḓé">
              <a:extLst>
                <a:ext uri="{FF2B5EF4-FFF2-40B4-BE49-F238E27FC236}">
                  <a16:creationId xmlns:a16="http://schemas.microsoft.com/office/drawing/2014/main" id="{0850C791-42BE-499D-BBC1-9DDC745D35EC}"/>
                </a:ext>
              </a:extLst>
            </p:cNvPr>
            <p:cNvSpPr/>
            <p:nvPr/>
          </p:nvSpPr>
          <p:spPr bwMode="auto">
            <a:xfrm>
              <a:off x="5481638" y="3667125"/>
              <a:ext cx="82550" cy="82550"/>
            </a:xfrm>
            <a:prstGeom prst="ellipse">
              <a:avLst/>
            </a:prstGeom>
            <a:solidFill>
              <a:srgbClr val="F3FAF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>
            <a:extLst>
              <a:ext uri="{FF2B5EF4-FFF2-40B4-BE49-F238E27FC236}">
                <a16:creationId xmlns:a16="http://schemas.microsoft.com/office/drawing/2014/main" id="{E898A0DD-63B0-4A7A-B4E2-F760797B2970}"/>
              </a:ext>
            </a:extLst>
          </p:cNvPr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B36E9192-5205-4684-B1EB-41A47B07BC6B}"/>
              </a:ext>
            </a:extLst>
          </p:cNvPr>
          <p:cNvSpPr/>
          <p:nvPr/>
        </p:nvSpPr>
        <p:spPr>
          <a:xfrm>
            <a:off x="-261739" y="1453838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BD58AFC-57BF-4216-A89D-9AB8ECE51446}"/>
              </a:ext>
            </a:extLst>
          </p:cNvPr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灯片编号占位符 5">
            <a:extLst>
              <a:ext uri="{FF2B5EF4-FFF2-40B4-BE49-F238E27FC236}">
                <a16:creationId xmlns:a16="http://schemas.microsoft.com/office/drawing/2014/main" id="{0FF123E1-8E12-492C-8915-BD5D8C5647B7}"/>
              </a:ext>
            </a:extLst>
          </p:cNvPr>
          <p:cNvSpPr txBox="1">
            <a:spLocks/>
          </p:cNvSpPr>
          <p:nvPr/>
        </p:nvSpPr>
        <p:spPr>
          <a:xfrm>
            <a:off x="8607425" y="63436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13796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7"/>
          <p:cNvSpPr/>
          <p:nvPr/>
        </p:nvSpPr>
        <p:spPr>
          <a:xfrm>
            <a:off x="1729740" y="2649220"/>
            <a:ext cx="6567805" cy="1226185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447040" y="1306830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>
          <a:xfrm>
            <a:off x="1729740" y="374293"/>
            <a:ext cx="310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提出问题</a:t>
            </a:r>
            <a:endParaRPr lang="en-US" altLang="zh-CN" sz="54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7085" y="2649220"/>
            <a:ext cx="6220460" cy="99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我要如何一展歌喉呢？</a:t>
            </a:r>
          </a:p>
        </p:txBody>
      </p:sp>
      <p:sp>
        <p:nvSpPr>
          <p:cNvPr id="4" name="矩形 3"/>
          <p:cNvSpPr/>
          <p:nvPr/>
        </p:nvSpPr>
        <p:spPr>
          <a:xfrm>
            <a:off x="659355" y="1136084"/>
            <a:ext cx="55973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0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P</a:t>
            </a:r>
            <a:r>
              <a:rPr lang="en-US" altLang="zh-CN" sz="4200" dirty="0">
                <a:solidFill>
                  <a:srgbClr val="FF0000"/>
                </a:solidFill>
                <a:latin typeface="Gotham"/>
                <a:cs typeface="Times New Roman" panose="02020603050405020304" pitchFamily="18" charset="0"/>
              </a:rPr>
              <a:t>roblem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B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ased </a:t>
            </a:r>
            <a:r>
              <a:rPr lang="en-US" altLang="zh-CN" sz="5000" dirty="0">
                <a:latin typeface="Gotham"/>
                <a:cs typeface="Times New Roman" panose="02020603050405020304" pitchFamily="18" charset="0"/>
              </a:rPr>
              <a:t>L</a:t>
            </a:r>
            <a:r>
              <a:rPr lang="en-US" altLang="zh-CN" sz="4200" dirty="0">
                <a:latin typeface="Gotham"/>
                <a:cs typeface="Times New Roman" panose="02020603050405020304" pitchFamily="18" charset="0"/>
              </a:rPr>
              <a:t>earning</a:t>
            </a:r>
            <a:endParaRPr lang="zh-CN" altLang="en-US" sz="4200" dirty="0">
              <a:latin typeface="Gotham"/>
            </a:endParaRPr>
          </a:p>
        </p:txBody>
      </p:sp>
      <p:grpSp>
        <p:nvGrpSpPr>
          <p:cNvPr id="62" name="df60c204-ca9b-4cf4-8aec-747a78a48c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55948" y="3615756"/>
            <a:ext cx="3697852" cy="2748214"/>
            <a:chOff x="3389313" y="1414463"/>
            <a:chExt cx="5421313" cy="4029076"/>
          </a:xfrm>
        </p:grpSpPr>
        <p:sp>
          <p:nvSpPr>
            <p:cNvPr id="63" name="işľíḑe"/>
            <p:cNvSpPr/>
            <p:nvPr/>
          </p:nvSpPr>
          <p:spPr bwMode="auto">
            <a:xfrm>
              <a:off x="3389313" y="4924426"/>
              <a:ext cx="5329238" cy="5191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ṥlïde"/>
            <p:cNvSpPr/>
            <p:nvPr/>
          </p:nvSpPr>
          <p:spPr bwMode="auto">
            <a:xfrm>
              <a:off x="4005263" y="4957763"/>
              <a:ext cx="2511425" cy="377825"/>
            </a:xfrm>
            <a:custGeom>
              <a:avLst/>
              <a:gdLst>
                <a:gd name="T0" fmla="*/ 888 w 1776"/>
                <a:gd name="T1" fmla="*/ 0 h 268"/>
                <a:gd name="T2" fmla="*/ 586 w 1776"/>
                <a:gd name="T3" fmla="*/ 8 h 268"/>
                <a:gd name="T4" fmla="*/ 598 w 1776"/>
                <a:gd name="T5" fmla="*/ 29 h 268"/>
                <a:gd name="T6" fmla="*/ 446 w 1776"/>
                <a:gd name="T7" fmla="*/ 44 h 268"/>
                <a:gd name="T8" fmla="*/ 445 w 1776"/>
                <a:gd name="T9" fmla="*/ 44 h 268"/>
                <a:gd name="T10" fmla="*/ 310 w 1776"/>
                <a:gd name="T11" fmla="*/ 32 h 268"/>
                <a:gd name="T12" fmla="*/ 301 w 1776"/>
                <a:gd name="T13" fmla="*/ 33 h 268"/>
                <a:gd name="T14" fmla="*/ 325 w 1776"/>
                <a:gd name="T15" fmla="*/ 40 h 268"/>
                <a:gd name="T16" fmla="*/ 294 w 1776"/>
                <a:gd name="T17" fmla="*/ 34 h 268"/>
                <a:gd name="T18" fmla="*/ 0 w 1776"/>
                <a:gd name="T19" fmla="*/ 134 h 268"/>
                <a:gd name="T20" fmla="*/ 888 w 1776"/>
                <a:gd name="T21" fmla="*/ 268 h 268"/>
                <a:gd name="T22" fmla="*/ 1776 w 1776"/>
                <a:gd name="T23" fmla="*/ 134 h 268"/>
                <a:gd name="T24" fmla="*/ 1343 w 1776"/>
                <a:gd name="T25" fmla="*/ 19 h 268"/>
                <a:gd name="T26" fmla="*/ 1327 w 1776"/>
                <a:gd name="T27" fmla="*/ 29 h 268"/>
                <a:gd name="T28" fmla="*/ 1303 w 1776"/>
                <a:gd name="T29" fmla="*/ 50 h 268"/>
                <a:gd name="T30" fmla="*/ 1253 w 1776"/>
                <a:gd name="T31" fmla="*/ 12 h 268"/>
                <a:gd name="T32" fmla="*/ 888 w 1776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6" h="268">
                  <a:moveTo>
                    <a:pt x="888" y="0"/>
                  </a:moveTo>
                  <a:cubicBezTo>
                    <a:pt x="782" y="0"/>
                    <a:pt x="680" y="3"/>
                    <a:pt x="586" y="8"/>
                  </a:cubicBezTo>
                  <a:cubicBezTo>
                    <a:pt x="590" y="15"/>
                    <a:pt x="594" y="22"/>
                    <a:pt x="598" y="29"/>
                  </a:cubicBezTo>
                  <a:cubicBezTo>
                    <a:pt x="548" y="39"/>
                    <a:pt x="497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399" y="44"/>
                    <a:pt x="354" y="40"/>
                    <a:pt x="310" y="32"/>
                  </a:cubicBezTo>
                  <a:cubicBezTo>
                    <a:pt x="307" y="33"/>
                    <a:pt x="304" y="33"/>
                    <a:pt x="301" y="33"/>
                  </a:cubicBezTo>
                  <a:cubicBezTo>
                    <a:pt x="309" y="36"/>
                    <a:pt x="317" y="38"/>
                    <a:pt x="325" y="40"/>
                  </a:cubicBezTo>
                  <a:cubicBezTo>
                    <a:pt x="314" y="38"/>
                    <a:pt x="304" y="37"/>
                    <a:pt x="294" y="34"/>
                  </a:cubicBezTo>
                  <a:cubicBezTo>
                    <a:pt x="113" y="59"/>
                    <a:pt x="0" y="94"/>
                    <a:pt x="0" y="134"/>
                  </a:cubicBezTo>
                  <a:cubicBezTo>
                    <a:pt x="0" y="208"/>
                    <a:pt x="398" y="268"/>
                    <a:pt x="888" y="268"/>
                  </a:cubicBezTo>
                  <a:cubicBezTo>
                    <a:pt x="1378" y="268"/>
                    <a:pt x="1776" y="208"/>
                    <a:pt x="1776" y="134"/>
                  </a:cubicBezTo>
                  <a:cubicBezTo>
                    <a:pt x="1776" y="85"/>
                    <a:pt x="1602" y="42"/>
                    <a:pt x="1343" y="19"/>
                  </a:cubicBezTo>
                  <a:cubicBezTo>
                    <a:pt x="1338" y="23"/>
                    <a:pt x="1332" y="26"/>
                    <a:pt x="1327" y="29"/>
                  </a:cubicBezTo>
                  <a:cubicBezTo>
                    <a:pt x="1318" y="35"/>
                    <a:pt x="1308" y="40"/>
                    <a:pt x="1303" y="50"/>
                  </a:cubicBezTo>
                  <a:cubicBezTo>
                    <a:pt x="1284" y="42"/>
                    <a:pt x="1267" y="28"/>
                    <a:pt x="1253" y="12"/>
                  </a:cubicBezTo>
                  <a:cubicBezTo>
                    <a:pt x="1141" y="4"/>
                    <a:pt x="1018" y="0"/>
                    <a:pt x="88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ḷide"/>
            <p:cNvSpPr/>
            <p:nvPr/>
          </p:nvSpPr>
          <p:spPr bwMode="auto">
            <a:xfrm>
              <a:off x="3567113" y="2887663"/>
              <a:ext cx="1981200" cy="2132013"/>
            </a:xfrm>
            <a:custGeom>
              <a:avLst/>
              <a:gdLst>
                <a:gd name="T0" fmla="*/ 755 w 1401"/>
                <a:gd name="T1" fmla="*/ 0 h 1510"/>
                <a:gd name="T2" fmla="*/ 0 w 1401"/>
                <a:gd name="T3" fmla="*/ 755 h 1510"/>
                <a:gd name="T4" fmla="*/ 755 w 1401"/>
                <a:gd name="T5" fmla="*/ 1510 h 1510"/>
                <a:gd name="T6" fmla="*/ 908 w 1401"/>
                <a:gd name="T7" fmla="*/ 1495 h 1510"/>
                <a:gd name="T8" fmla="*/ 799 w 1401"/>
                <a:gd name="T9" fmla="*/ 1103 h 1510"/>
                <a:gd name="T10" fmla="*/ 1401 w 1401"/>
                <a:gd name="T11" fmla="*/ 363 h 1510"/>
                <a:gd name="T12" fmla="*/ 755 w 1401"/>
                <a:gd name="T13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1" h="1510">
                  <a:moveTo>
                    <a:pt x="755" y="0"/>
                  </a:moveTo>
                  <a:cubicBezTo>
                    <a:pt x="338" y="0"/>
                    <a:pt x="0" y="338"/>
                    <a:pt x="0" y="755"/>
                  </a:cubicBezTo>
                  <a:cubicBezTo>
                    <a:pt x="0" y="1172"/>
                    <a:pt x="339" y="1510"/>
                    <a:pt x="755" y="1510"/>
                  </a:cubicBezTo>
                  <a:cubicBezTo>
                    <a:pt x="807" y="1510"/>
                    <a:pt x="858" y="1505"/>
                    <a:pt x="908" y="1495"/>
                  </a:cubicBezTo>
                  <a:cubicBezTo>
                    <a:pt x="837" y="1377"/>
                    <a:pt x="799" y="1241"/>
                    <a:pt x="799" y="1103"/>
                  </a:cubicBezTo>
                  <a:cubicBezTo>
                    <a:pt x="799" y="738"/>
                    <a:pt x="1057" y="434"/>
                    <a:pt x="1401" y="363"/>
                  </a:cubicBezTo>
                  <a:cubicBezTo>
                    <a:pt x="1264" y="138"/>
                    <a:pt x="1019" y="0"/>
                    <a:pt x="755" y="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$ḷídé"/>
            <p:cNvSpPr/>
            <p:nvPr/>
          </p:nvSpPr>
          <p:spPr bwMode="auto">
            <a:xfrm>
              <a:off x="3567113" y="3957638"/>
              <a:ext cx="788988" cy="1027113"/>
            </a:xfrm>
            <a:custGeom>
              <a:avLst/>
              <a:gdLst>
                <a:gd name="T0" fmla="*/ 0 w 558"/>
                <a:gd name="T1" fmla="*/ 0 h 727"/>
                <a:gd name="T2" fmla="*/ 0 w 558"/>
                <a:gd name="T3" fmla="*/ 3 h 727"/>
                <a:gd name="T4" fmla="*/ 543 w 558"/>
                <a:gd name="T5" fmla="*/ 727 h 727"/>
                <a:gd name="T6" fmla="*/ 558 w 558"/>
                <a:gd name="T7" fmla="*/ 726 h 727"/>
                <a:gd name="T8" fmla="*/ 0 w 558"/>
                <a:gd name="T9" fmla="*/ 0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727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46"/>
                    <a:pt x="229" y="636"/>
                    <a:pt x="543" y="727"/>
                  </a:cubicBezTo>
                  <a:cubicBezTo>
                    <a:pt x="548" y="727"/>
                    <a:pt x="553" y="727"/>
                    <a:pt x="558" y="726"/>
                  </a:cubicBezTo>
                  <a:cubicBezTo>
                    <a:pt x="238" y="639"/>
                    <a:pt x="2" y="347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ḍè"/>
            <p:cNvSpPr/>
            <p:nvPr/>
          </p:nvSpPr>
          <p:spPr bwMode="auto">
            <a:xfrm>
              <a:off x="4335463" y="4983163"/>
              <a:ext cx="96838" cy="22225"/>
            </a:xfrm>
            <a:custGeom>
              <a:avLst/>
              <a:gdLst>
                <a:gd name="T0" fmla="*/ 15 w 68"/>
                <a:gd name="T1" fmla="*/ 0 h 16"/>
                <a:gd name="T2" fmla="*/ 0 w 68"/>
                <a:gd name="T3" fmla="*/ 1 h 16"/>
                <a:gd name="T4" fmla="*/ 61 w 68"/>
                <a:gd name="T5" fmla="*/ 16 h 16"/>
                <a:gd name="T6" fmla="*/ 68 w 68"/>
                <a:gd name="T7" fmla="*/ 15 h 16"/>
                <a:gd name="T8" fmla="*/ 44 w 68"/>
                <a:gd name="T9" fmla="*/ 7 h 16"/>
                <a:gd name="T10" fmla="*/ 15 w 6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16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20" y="7"/>
                    <a:pt x="40" y="12"/>
                    <a:pt x="61" y="16"/>
                  </a:cubicBezTo>
                  <a:cubicBezTo>
                    <a:pt x="63" y="16"/>
                    <a:pt x="66" y="16"/>
                    <a:pt x="68" y="15"/>
                  </a:cubicBezTo>
                  <a:cubicBezTo>
                    <a:pt x="60" y="13"/>
                    <a:pt x="52" y="10"/>
                    <a:pt x="44" y="7"/>
                  </a:cubicBezTo>
                  <a:cubicBezTo>
                    <a:pt x="34" y="5"/>
                    <a:pt x="24" y="3"/>
                    <a:pt x="1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ṡļîḓe"/>
            <p:cNvSpPr/>
            <p:nvPr/>
          </p:nvSpPr>
          <p:spPr bwMode="auto">
            <a:xfrm>
              <a:off x="4421188" y="5003801"/>
              <a:ext cx="44450" cy="11113"/>
            </a:xfrm>
            <a:custGeom>
              <a:avLst/>
              <a:gdLst>
                <a:gd name="T0" fmla="*/ 7 w 31"/>
                <a:gd name="T1" fmla="*/ 0 h 7"/>
                <a:gd name="T2" fmla="*/ 0 w 31"/>
                <a:gd name="T3" fmla="*/ 1 h 7"/>
                <a:gd name="T4" fmla="*/ 31 w 31"/>
                <a:gd name="T5" fmla="*/ 7 h 7"/>
                <a:gd name="T6" fmla="*/ 7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  <a:cubicBezTo>
                    <a:pt x="10" y="4"/>
                    <a:pt x="20" y="5"/>
                    <a:pt x="31" y="7"/>
                  </a:cubicBezTo>
                  <a:cubicBezTo>
                    <a:pt x="23" y="5"/>
                    <a:pt x="15" y="3"/>
                    <a:pt x="7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1iḓê"/>
            <p:cNvSpPr/>
            <p:nvPr/>
          </p:nvSpPr>
          <p:spPr bwMode="auto">
            <a:xfrm>
              <a:off x="3567113" y="2895601"/>
              <a:ext cx="1347788" cy="2097088"/>
            </a:xfrm>
            <a:custGeom>
              <a:avLst/>
              <a:gdLst>
                <a:gd name="T0" fmla="*/ 756 w 953"/>
                <a:gd name="T1" fmla="*/ 0 h 1485"/>
                <a:gd name="T2" fmla="*/ 755 w 953"/>
                <a:gd name="T3" fmla="*/ 0 h 1485"/>
                <a:gd name="T4" fmla="*/ 0 w 953"/>
                <a:gd name="T5" fmla="*/ 752 h 1485"/>
                <a:gd name="T6" fmla="*/ 558 w 953"/>
                <a:gd name="T7" fmla="*/ 1478 h 1485"/>
                <a:gd name="T8" fmla="*/ 587 w 953"/>
                <a:gd name="T9" fmla="*/ 1485 h 1485"/>
                <a:gd name="T10" fmla="*/ 77 w 953"/>
                <a:gd name="T11" fmla="*/ 771 h 1485"/>
                <a:gd name="T12" fmla="*/ 832 w 953"/>
                <a:gd name="T13" fmla="*/ 16 h 1485"/>
                <a:gd name="T14" fmla="*/ 953 w 953"/>
                <a:gd name="T15" fmla="*/ 26 h 1485"/>
                <a:gd name="T16" fmla="*/ 756 w 953"/>
                <a:gd name="T17" fmla="*/ 0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3" h="1485">
                  <a:moveTo>
                    <a:pt x="756" y="0"/>
                  </a:moveTo>
                  <a:cubicBezTo>
                    <a:pt x="756" y="0"/>
                    <a:pt x="756" y="0"/>
                    <a:pt x="755" y="0"/>
                  </a:cubicBezTo>
                  <a:cubicBezTo>
                    <a:pt x="339" y="0"/>
                    <a:pt x="2" y="336"/>
                    <a:pt x="0" y="752"/>
                  </a:cubicBezTo>
                  <a:cubicBezTo>
                    <a:pt x="2" y="1099"/>
                    <a:pt x="238" y="1391"/>
                    <a:pt x="558" y="1478"/>
                  </a:cubicBezTo>
                  <a:cubicBezTo>
                    <a:pt x="567" y="1481"/>
                    <a:pt x="577" y="1483"/>
                    <a:pt x="587" y="1485"/>
                  </a:cubicBezTo>
                  <a:cubicBezTo>
                    <a:pt x="283" y="1382"/>
                    <a:pt x="77" y="1095"/>
                    <a:pt x="77" y="771"/>
                  </a:cubicBezTo>
                  <a:cubicBezTo>
                    <a:pt x="77" y="354"/>
                    <a:pt x="415" y="16"/>
                    <a:pt x="832" y="16"/>
                  </a:cubicBezTo>
                  <a:cubicBezTo>
                    <a:pt x="872" y="16"/>
                    <a:pt x="913" y="19"/>
                    <a:pt x="953" y="26"/>
                  </a:cubicBezTo>
                  <a:cubicBezTo>
                    <a:pt x="889" y="8"/>
                    <a:pt x="823" y="0"/>
                    <a:pt x="75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lîḍe"/>
            <p:cNvSpPr/>
            <p:nvPr/>
          </p:nvSpPr>
          <p:spPr bwMode="auto">
            <a:xfrm>
              <a:off x="3921126" y="1414463"/>
              <a:ext cx="2136775" cy="1978025"/>
            </a:xfrm>
            <a:custGeom>
              <a:avLst/>
              <a:gdLst>
                <a:gd name="T0" fmla="*/ 1147 w 1511"/>
                <a:gd name="T1" fmla="*/ 1401 h 1401"/>
                <a:gd name="T2" fmla="*/ 1511 w 1511"/>
                <a:gd name="T3" fmla="*/ 755 h 1401"/>
                <a:gd name="T4" fmla="*/ 755 w 1511"/>
                <a:gd name="T5" fmla="*/ 0 h 1401"/>
                <a:gd name="T6" fmla="*/ 0 w 1511"/>
                <a:gd name="T7" fmla="*/ 755 h 1401"/>
                <a:gd name="T8" fmla="*/ 16 w 1511"/>
                <a:gd name="T9" fmla="*/ 908 h 1401"/>
                <a:gd name="T10" fmla="*/ 408 w 1511"/>
                <a:gd name="T11" fmla="*/ 799 h 1401"/>
                <a:gd name="T12" fmla="*/ 1147 w 1511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1" h="1401">
                  <a:moveTo>
                    <a:pt x="1147" y="1401"/>
                  </a:moveTo>
                  <a:cubicBezTo>
                    <a:pt x="1373" y="1264"/>
                    <a:pt x="1511" y="1019"/>
                    <a:pt x="1511" y="755"/>
                  </a:cubicBezTo>
                  <a:cubicBezTo>
                    <a:pt x="1511" y="338"/>
                    <a:pt x="1173" y="0"/>
                    <a:pt x="755" y="0"/>
                  </a:cubicBezTo>
                  <a:cubicBezTo>
                    <a:pt x="338" y="0"/>
                    <a:pt x="0" y="338"/>
                    <a:pt x="0" y="755"/>
                  </a:cubicBezTo>
                  <a:cubicBezTo>
                    <a:pt x="0" y="807"/>
                    <a:pt x="6" y="858"/>
                    <a:pt x="16" y="908"/>
                  </a:cubicBezTo>
                  <a:cubicBezTo>
                    <a:pt x="134" y="836"/>
                    <a:pt x="270" y="799"/>
                    <a:pt x="408" y="799"/>
                  </a:cubicBezTo>
                  <a:cubicBezTo>
                    <a:pt x="772" y="799"/>
                    <a:pt x="1077" y="1057"/>
                    <a:pt x="1147" y="1401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şḻïḓè"/>
            <p:cNvSpPr/>
            <p:nvPr/>
          </p:nvSpPr>
          <p:spPr bwMode="auto">
            <a:xfrm>
              <a:off x="4989513" y="1414463"/>
              <a:ext cx="1068388" cy="1978025"/>
            </a:xfrm>
            <a:custGeom>
              <a:avLst/>
              <a:gdLst>
                <a:gd name="T0" fmla="*/ 0 w 755"/>
                <a:gd name="T1" fmla="*/ 0 h 1401"/>
                <a:gd name="T2" fmla="*/ 0 w 755"/>
                <a:gd name="T3" fmla="*/ 0 h 1401"/>
                <a:gd name="T4" fmla="*/ 755 w 755"/>
                <a:gd name="T5" fmla="*/ 755 h 1401"/>
                <a:gd name="T6" fmla="*/ 392 w 755"/>
                <a:gd name="T7" fmla="*/ 1401 h 1401"/>
                <a:gd name="T8" fmla="*/ 392 w 755"/>
                <a:gd name="T9" fmla="*/ 1401 h 1401"/>
                <a:gd name="T10" fmla="*/ 755 w 755"/>
                <a:gd name="T11" fmla="*/ 755 h 1401"/>
                <a:gd name="T12" fmla="*/ 0 w 755"/>
                <a:gd name="T13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5" h="140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7" y="0"/>
                    <a:pt x="755" y="338"/>
                    <a:pt x="755" y="755"/>
                  </a:cubicBezTo>
                  <a:cubicBezTo>
                    <a:pt x="755" y="1019"/>
                    <a:pt x="617" y="1264"/>
                    <a:pt x="392" y="1401"/>
                  </a:cubicBezTo>
                  <a:cubicBezTo>
                    <a:pt x="392" y="1401"/>
                    <a:pt x="392" y="1401"/>
                    <a:pt x="392" y="1401"/>
                  </a:cubicBezTo>
                  <a:cubicBezTo>
                    <a:pt x="617" y="1264"/>
                    <a:pt x="755" y="1019"/>
                    <a:pt x="755" y="755"/>
                  </a:cubicBezTo>
                  <a:cubicBezTo>
                    <a:pt x="755" y="338"/>
                    <a:pt x="417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ḻïdè"/>
            <p:cNvSpPr/>
            <p:nvPr/>
          </p:nvSpPr>
          <p:spPr bwMode="auto">
            <a:xfrm>
              <a:off x="5545138" y="3392488"/>
              <a:ext cx="1588" cy="1588"/>
            </a:xfrm>
            <a:prstGeom prst="ellipse">
              <a:avLst/>
            </a:pr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1ïḓê"/>
            <p:cNvSpPr/>
            <p:nvPr/>
          </p:nvSpPr>
          <p:spPr bwMode="auto">
            <a:xfrm>
              <a:off x="4943476" y="1414463"/>
              <a:ext cx="1114425" cy="1978025"/>
            </a:xfrm>
            <a:custGeom>
              <a:avLst/>
              <a:gdLst>
                <a:gd name="T0" fmla="*/ 33 w 788"/>
                <a:gd name="T1" fmla="*/ 0 h 1401"/>
                <a:gd name="T2" fmla="*/ 0 w 788"/>
                <a:gd name="T3" fmla="*/ 1 h 1401"/>
                <a:gd name="T4" fmla="*/ 722 w 788"/>
                <a:gd name="T5" fmla="*/ 755 h 1401"/>
                <a:gd name="T6" fmla="*/ 416 w 788"/>
                <a:gd name="T7" fmla="*/ 1363 h 1401"/>
                <a:gd name="T8" fmla="*/ 425 w 788"/>
                <a:gd name="T9" fmla="*/ 1401 h 1401"/>
                <a:gd name="T10" fmla="*/ 425 w 788"/>
                <a:gd name="T11" fmla="*/ 1401 h 1401"/>
                <a:gd name="T12" fmla="*/ 788 w 788"/>
                <a:gd name="T13" fmla="*/ 755 h 1401"/>
                <a:gd name="T14" fmla="*/ 33 w 788"/>
                <a:gd name="T15" fmla="*/ 0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8" h="1401">
                  <a:moveTo>
                    <a:pt x="33" y="0"/>
                  </a:moveTo>
                  <a:cubicBezTo>
                    <a:pt x="22" y="0"/>
                    <a:pt x="11" y="1"/>
                    <a:pt x="0" y="1"/>
                  </a:cubicBezTo>
                  <a:cubicBezTo>
                    <a:pt x="402" y="18"/>
                    <a:pt x="722" y="349"/>
                    <a:pt x="722" y="755"/>
                  </a:cubicBezTo>
                  <a:cubicBezTo>
                    <a:pt x="723" y="995"/>
                    <a:pt x="609" y="1221"/>
                    <a:pt x="416" y="1363"/>
                  </a:cubicBezTo>
                  <a:cubicBezTo>
                    <a:pt x="419" y="1375"/>
                    <a:pt x="422" y="1388"/>
                    <a:pt x="425" y="1401"/>
                  </a:cubicBezTo>
                  <a:cubicBezTo>
                    <a:pt x="425" y="1401"/>
                    <a:pt x="425" y="1401"/>
                    <a:pt x="425" y="1401"/>
                  </a:cubicBezTo>
                  <a:cubicBezTo>
                    <a:pt x="650" y="1264"/>
                    <a:pt x="788" y="1019"/>
                    <a:pt x="788" y="755"/>
                  </a:cubicBezTo>
                  <a:cubicBezTo>
                    <a:pt x="788" y="338"/>
                    <a:pt x="450" y="0"/>
                    <a:pt x="3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ṧḷîḍè"/>
            <p:cNvSpPr/>
            <p:nvPr/>
          </p:nvSpPr>
          <p:spPr bwMode="auto">
            <a:xfrm>
              <a:off x="5348288" y="3721101"/>
              <a:ext cx="169863" cy="230188"/>
            </a:xfrm>
            <a:custGeom>
              <a:avLst/>
              <a:gdLst>
                <a:gd name="T0" fmla="*/ 105 w 120"/>
                <a:gd name="T1" fmla="*/ 107 h 163"/>
                <a:gd name="T2" fmla="*/ 70 w 120"/>
                <a:gd name="T3" fmla="*/ 130 h 163"/>
                <a:gd name="T4" fmla="*/ 46 w 120"/>
                <a:gd name="T5" fmla="*/ 163 h 163"/>
                <a:gd name="T6" fmla="*/ 31 w 120"/>
                <a:gd name="T7" fmla="*/ 118 h 163"/>
                <a:gd name="T8" fmla="*/ 0 w 120"/>
                <a:gd name="T9" fmla="*/ 38 h 163"/>
                <a:gd name="T10" fmla="*/ 48 w 120"/>
                <a:gd name="T11" fmla="*/ 0 h 163"/>
                <a:gd name="T12" fmla="*/ 109 w 120"/>
                <a:gd name="T13" fmla="*/ 80 h 163"/>
                <a:gd name="T14" fmla="*/ 118 w 120"/>
                <a:gd name="T15" fmla="*/ 96 h 163"/>
                <a:gd name="T16" fmla="*/ 105 w 120"/>
                <a:gd name="T1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63">
                  <a:moveTo>
                    <a:pt x="105" y="107"/>
                  </a:moveTo>
                  <a:cubicBezTo>
                    <a:pt x="93" y="114"/>
                    <a:pt x="81" y="121"/>
                    <a:pt x="70" y="130"/>
                  </a:cubicBezTo>
                  <a:cubicBezTo>
                    <a:pt x="59" y="138"/>
                    <a:pt x="51" y="150"/>
                    <a:pt x="46" y="163"/>
                  </a:cubicBezTo>
                  <a:cubicBezTo>
                    <a:pt x="39" y="149"/>
                    <a:pt x="35" y="133"/>
                    <a:pt x="31" y="118"/>
                  </a:cubicBezTo>
                  <a:cubicBezTo>
                    <a:pt x="22" y="91"/>
                    <a:pt x="12" y="64"/>
                    <a:pt x="0" y="38"/>
                  </a:cubicBezTo>
                  <a:cubicBezTo>
                    <a:pt x="19" y="30"/>
                    <a:pt x="36" y="17"/>
                    <a:pt x="48" y="0"/>
                  </a:cubicBezTo>
                  <a:cubicBezTo>
                    <a:pt x="72" y="24"/>
                    <a:pt x="97" y="49"/>
                    <a:pt x="109" y="80"/>
                  </a:cubicBezTo>
                  <a:cubicBezTo>
                    <a:pt x="111" y="86"/>
                    <a:pt x="117" y="92"/>
                    <a:pt x="118" y="96"/>
                  </a:cubicBezTo>
                  <a:cubicBezTo>
                    <a:pt x="120" y="103"/>
                    <a:pt x="111" y="105"/>
                    <a:pt x="105" y="107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ṥľïḍè"/>
            <p:cNvSpPr/>
            <p:nvPr/>
          </p:nvSpPr>
          <p:spPr bwMode="auto">
            <a:xfrm>
              <a:off x="4560888" y="4613276"/>
              <a:ext cx="815975" cy="62706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ṣļîḓé"/>
            <p:cNvSpPr/>
            <p:nvPr/>
          </p:nvSpPr>
          <p:spPr bwMode="auto">
            <a:xfrm>
              <a:off x="5753101" y="4689476"/>
              <a:ext cx="168275" cy="125413"/>
            </a:xfrm>
            <a:custGeom>
              <a:avLst/>
              <a:gdLst>
                <a:gd name="T0" fmla="*/ 44 w 120"/>
                <a:gd name="T1" fmla="*/ 1 h 89"/>
                <a:gd name="T2" fmla="*/ 116 w 120"/>
                <a:gd name="T3" fmla="*/ 40 h 89"/>
                <a:gd name="T4" fmla="*/ 119 w 120"/>
                <a:gd name="T5" fmla="*/ 44 h 89"/>
                <a:gd name="T6" fmla="*/ 110 w 120"/>
                <a:gd name="T7" fmla="*/ 51 h 89"/>
                <a:gd name="T8" fmla="*/ 82 w 120"/>
                <a:gd name="T9" fmla="*/ 74 h 89"/>
                <a:gd name="T10" fmla="*/ 50 w 120"/>
                <a:gd name="T11" fmla="*/ 83 h 89"/>
                <a:gd name="T12" fmla="*/ 43 w 120"/>
                <a:gd name="T13" fmla="*/ 75 h 89"/>
                <a:gd name="T14" fmla="*/ 0 w 120"/>
                <a:gd name="T15" fmla="*/ 20 h 89"/>
                <a:gd name="T16" fmla="*/ 45 w 120"/>
                <a:gd name="T17" fmla="*/ 0 h 89"/>
                <a:gd name="T18" fmla="*/ 44 w 120"/>
                <a:gd name="T1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9">
                  <a:moveTo>
                    <a:pt x="44" y="1"/>
                  </a:moveTo>
                  <a:cubicBezTo>
                    <a:pt x="70" y="9"/>
                    <a:pt x="95" y="22"/>
                    <a:pt x="116" y="40"/>
                  </a:cubicBezTo>
                  <a:cubicBezTo>
                    <a:pt x="118" y="41"/>
                    <a:pt x="119" y="42"/>
                    <a:pt x="119" y="44"/>
                  </a:cubicBezTo>
                  <a:cubicBezTo>
                    <a:pt x="120" y="48"/>
                    <a:pt x="114" y="50"/>
                    <a:pt x="110" y="51"/>
                  </a:cubicBezTo>
                  <a:cubicBezTo>
                    <a:pt x="98" y="54"/>
                    <a:pt x="91" y="65"/>
                    <a:pt x="82" y="74"/>
                  </a:cubicBezTo>
                  <a:cubicBezTo>
                    <a:pt x="74" y="83"/>
                    <a:pt x="60" y="89"/>
                    <a:pt x="50" y="83"/>
                  </a:cubicBezTo>
                  <a:cubicBezTo>
                    <a:pt x="47" y="81"/>
                    <a:pt x="45" y="78"/>
                    <a:pt x="43" y="7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4" y="12"/>
                    <a:pt x="30" y="5"/>
                    <a:pt x="45" y="0"/>
                  </a:cubicBezTo>
                  <a:cubicBezTo>
                    <a:pt x="44" y="1"/>
                    <a:pt x="44" y="1"/>
                    <a:pt x="44" y="1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ṩļiḋe"/>
            <p:cNvSpPr/>
            <p:nvPr/>
          </p:nvSpPr>
          <p:spPr bwMode="auto">
            <a:xfrm>
              <a:off x="5781676" y="4689476"/>
              <a:ext cx="331788" cy="185738"/>
            </a:xfrm>
            <a:custGeom>
              <a:avLst/>
              <a:gdLst>
                <a:gd name="T0" fmla="*/ 100 w 234"/>
                <a:gd name="T1" fmla="*/ 13 h 132"/>
                <a:gd name="T2" fmla="*/ 114 w 234"/>
                <a:gd name="T3" fmla="*/ 33 h 132"/>
                <a:gd name="T4" fmla="*/ 126 w 234"/>
                <a:gd name="T5" fmla="*/ 41 h 132"/>
                <a:gd name="T6" fmla="*/ 159 w 234"/>
                <a:gd name="T7" fmla="*/ 59 h 132"/>
                <a:gd name="T8" fmla="*/ 175 w 234"/>
                <a:gd name="T9" fmla="*/ 67 h 132"/>
                <a:gd name="T10" fmla="*/ 194 w 234"/>
                <a:gd name="T11" fmla="*/ 71 h 132"/>
                <a:gd name="T12" fmla="*/ 220 w 234"/>
                <a:gd name="T13" fmla="*/ 79 h 132"/>
                <a:gd name="T14" fmla="*/ 234 w 234"/>
                <a:gd name="T15" fmla="*/ 93 h 132"/>
                <a:gd name="T16" fmla="*/ 230 w 234"/>
                <a:gd name="T17" fmla="*/ 102 h 132"/>
                <a:gd name="T18" fmla="*/ 173 w 234"/>
                <a:gd name="T19" fmla="*/ 124 h 132"/>
                <a:gd name="T20" fmla="*/ 40 w 234"/>
                <a:gd name="T21" fmla="*/ 122 h 132"/>
                <a:gd name="T22" fmla="*/ 16 w 234"/>
                <a:gd name="T23" fmla="*/ 112 h 132"/>
                <a:gd name="T24" fmla="*/ 5 w 234"/>
                <a:gd name="T25" fmla="*/ 65 h 132"/>
                <a:gd name="T26" fmla="*/ 15 w 234"/>
                <a:gd name="T27" fmla="*/ 49 h 132"/>
                <a:gd name="T28" fmla="*/ 32 w 234"/>
                <a:gd name="T29" fmla="*/ 46 h 132"/>
                <a:gd name="T30" fmla="*/ 39 w 234"/>
                <a:gd name="T31" fmla="*/ 46 h 132"/>
                <a:gd name="T32" fmla="*/ 63 w 234"/>
                <a:gd name="T33" fmla="*/ 39 h 132"/>
                <a:gd name="T34" fmla="*/ 75 w 234"/>
                <a:gd name="T35" fmla="*/ 28 h 132"/>
                <a:gd name="T36" fmla="*/ 71 w 234"/>
                <a:gd name="T37" fmla="*/ 12 h 132"/>
                <a:gd name="T38" fmla="*/ 100 w 234"/>
                <a:gd name="T39" fmla="*/ 1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32">
                  <a:moveTo>
                    <a:pt x="100" y="13"/>
                  </a:moveTo>
                  <a:cubicBezTo>
                    <a:pt x="106" y="18"/>
                    <a:pt x="108" y="27"/>
                    <a:pt x="114" y="33"/>
                  </a:cubicBezTo>
                  <a:cubicBezTo>
                    <a:pt x="117" y="36"/>
                    <a:pt x="122" y="39"/>
                    <a:pt x="126" y="41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4" y="62"/>
                    <a:pt x="170" y="65"/>
                    <a:pt x="175" y="67"/>
                  </a:cubicBezTo>
                  <a:cubicBezTo>
                    <a:pt x="181" y="69"/>
                    <a:pt x="188" y="70"/>
                    <a:pt x="194" y="71"/>
                  </a:cubicBezTo>
                  <a:cubicBezTo>
                    <a:pt x="203" y="73"/>
                    <a:pt x="212" y="75"/>
                    <a:pt x="220" y="79"/>
                  </a:cubicBezTo>
                  <a:cubicBezTo>
                    <a:pt x="227" y="82"/>
                    <a:pt x="234" y="86"/>
                    <a:pt x="234" y="93"/>
                  </a:cubicBezTo>
                  <a:cubicBezTo>
                    <a:pt x="234" y="96"/>
                    <a:pt x="232" y="100"/>
                    <a:pt x="230" y="102"/>
                  </a:cubicBezTo>
                  <a:cubicBezTo>
                    <a:pt x="217" y="118"/>
                    <a:pt x="194" y="122"/>
                    <a:pt x="173" y="124"/>
                  </a:cubicBezTo>
                  <a:cubicBezTo>
                    <a:pt x="129" y="129"/>
                    <a:pt x="83" y="132"/>
                    <a:pt x="40" y="122"/>
                  </a:cubicBezTo>
                  <a:cubicBezTo>
                    <a:pt x="31" y="120"/>
                    <a:pt x="23" y="117"/>
                    <a:pt x="16" y="112"/>
                  </a:cubicBezTo>
                  <a:cubicBezTo>
                    <a:pt x="3" y="101"/>
                    <a:pt x="0" y="81"/>
                    <a:pt x="5" y="65"/>
                  </a:cubicBezTo>
                  <a:cubicBezTo>
                    <a:pt x="6" y="58"/>
                    <a:pt x="10" y="53"/>
                    <a:pt x="15" y="49"/>
                  </a:cubicBezTo>
                  <a:cubicBezTo>
                    <a:pt x="20" y="46"/>
                    <a:pt x="26" y="46"/>
                    <a:pt x="32" y="46"/>
                  </a:cubicBezTo>
                  <a:cubicBezTo>
                    <a:pt x="34" y="46"/>
                    <a:pt x="37" y="47"/>
                    <a:pt x="39" y="46"/>
                  </a:cubicBezTo>
                  <a:cubicBezTo>
                    <a:pt x="47" y="45"/>
                    <a:pt x="55" y="43"/>
                    <a:pt x="63" y="39"/>
                  </a:cubicBezTo>
                  <a:cubicBezTo>
                    <a:pt x="68" y="36"/>
                    <a:pt x="74" y="33"/>
                    <a:pt x="75" y="28"/>
                  </a:cubicBezTo>
                  <a:cubicBezTo>
                    <a:pt x="76" y="22"/>
                    <a:pt x="69" y="17"/>
                    <a:pt x="71" y="12"/>
                  </a:cubicBezTo>
                  <a:cubicBezTo>
                    <a:pt x="74" y="0"/>
                    <a:pt x="95" y="7"/>
                    <a:pt x="100" y="13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ļîḓè"/>
            <p:cNvSpPr/>
            <p:nvPr/>
          </p:nvSpPr>
          <p:spPr bwMode="auto">
            <a:xfrm>
              <a:off x="5824538" y="4697413"/>
              <a:ext cx="288925" cy="174625"/>
            </a:xfrm>
            <a:custGeom>
              <a:avLst/>
              <a:gdLst>
                <a:gd name="T0" fmla="*/ 51 w 204"/>
                <a:gd name="T1" fmla="*/ 0 h 123"/>
                <a:gd name="T2" fmla="*/ 41 w 204"/>
                <a:gd name="T3" fmla="*/ 6 h 123"/>
                <a:gd name="T4" fmla="*/ 41 w 204"/>
                <a:gd name="T5" fmla="*/ 7 h 123"/>
                <a:gd name="T6" fmla="*/ 45 w 204"/>
                <a:gd name="T7" fmla="*/ 20 h 123"/>
                <a:gd name="T8" fmla="*/ 45 w 204"/>
                <a:gd name="T9" fmla="*/ 22 h 123"/>
                <a:gd name="T10" fmla="*/ 33 w 204"/>
                <a:gd name="T11" fmla="*/ 33 h 123"/>
                <a:gd name="T12" fmla="*/ 9 w 204"/>
                <a:gd name="T13" fmla="*/ 40 h 123"/>
                <a:gd name="T14" fmla="*/ 5 w 204"/>
                <a:gd name="T15" fmla="*/ 40 h 123"/>
                <a:gd name="T16" fmla="*/ 2 w 204"/>
                <a:gd name="T17" fmla="*/ 40 h 123"/>
                <a:gd name="T18" fmla="*/ 0 w 204"/>
                <a:gd name="T19" fmla="*/ 40 h 123"/>
                <a:gd name="T20" fmla="*/ 75 w 204"/>
                <a:gd name="T21" fmla="*/ 121 h 123"/>
                <a:gd name="T22" fmla="*/ 77 w 204"/>
                <a:gd name="T23" fmla="*/ 123 h 123"/>
                <a:gd name="T24" fmla="*/ 143 w 204"/>
                <a:gd name="T25" fmla="*/ 118 h 123"/>
                <a:gd name="T26" fmla="*/ 200 w 204"/>
                <a:gd name="T27" fmla="*/ 96 h 123"/>
                <a:gd name="T28" fmla="*/ 204 w 204"/>
                <a:gd name="T29" fmla="*/ 87 h 123"/>
                <a:gd name="T30" fmla="*/ 204 w 204"/>
                <a:gd name="T31" fmla="*/ 87 h 123"/>
                <a:gd name="T32" fmla="*/ 190 w 204"/>
                <a:gd name="T33" fmla="*/ 73 h 123"/>
                <a:gd name="T34" fmla="*/ 164 w 204"/>
                <a:gd name="T35" fmla="*/ 65 h 123"/>
                <a:gd name="T36" fmla="*/ 145 w 204"/>
                <a:gd name="T37" fmla="*/ 61 h 123"/>
                <a:gd name="T38" fmla="*/ 129 w 204"/>
                <a:gd name="T39" fmla="*/ 53 h 123"/>
                <a:gd name="T40" fmla="*/ 96 w 204"/>
                <a:gd name="T41" fmla="*/ 35 h 123"/>
                <a:gd name="T42" fmla="*/ 84 w 204"/>
                <a:gd name="T43" fmla="*/ 27 h 123"/>
                <a:gd name="T44" fmla="*/ 70 w 204"/>
                <a:gd name="T45" fmla="*/ 7 h 123"/>
                <a:gd name="T46" fmla="*/ 51 w 204"/>
                <a:gd name="T4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23">
                  <a:moveTo>
                    <a:pt x="51" y="0"/>
                  </a:moveTo>
                  <a:cubicBezTo>
                    <a:pt x="46" y="0"/>
                    <a:pt x="42" y="1"/>
                    <a:pt x="41" y="6"/>
                  </a:cubicBezTo>
                  <a:cubicBezTo>
                    <a:pt x="41" y="6"/>
                    <a:pt x="41" y="7"/>
                    <a:pt x="41" y="7"/>
                  </a:cubicBezTo>
                  <a:cubicBezTo>
                    <a:pt x="41" y="11"/>
                    <a:pt x="45" y="15"/>
                    <a:pt x="45" y="20"/>
                  </a:cubicBezTo>
                  <a:cubicBezTo>
                    <a:pt x="45" y="21"/>
                    <a:pt x="45" y="21"/>
                    <a:pt x="45" y="22"/>
                  </a:cubicBezTo>
                  <a:cubicBezTo>
                    <a:pt x="44" y="27"/>
                    <a:pt x="38" y="30"/>
                    <a:pt x="33" y="33"/>
                  </a:cubicBezTo>
                  <a:cubicBezTo>
                    <a:pt x="25" y="37"/>
                    <a:pt x="17" y="39"/>
                    <a:pt x="9" y="40"/>
                  </a:cubicBezTo>
                  <a:cubicBezTo>
                    <a:pt x="8" y="40"/>
                    <a:pt x="6" y="40"/>
                    <a:pt x="5" y="40"/>
                  </a:cubicBezTo>
                  <a:cubicBezTo>
                    <a:pt x="4" y="40"/>
                    <a:pt x="3" y="40"/>
                    <a:pt x="2" y="40"/>
                  </a:cubicBezTo>
                  <a:cubicBezTo>
                    <a:pt x="1" y="40"/>
                    <a:pt x="1" y="40"/>
                    <a:pt x="0" y="40"/>
                  </a:cubicBezTo>
                  <a:cubicBezTo>
                    <a:pt x="20" y="71"/>
                    <a:pt x="45" y="98"/>
                    <a:pt x="75" y="121"/>
                  </a:cubicBezTo>
                  <a:cubicBezTo>
                    <a:pt x="76" y="121"/>
                    <a:pt x="77" y="122"/>
                    <a:pt x="77" y="123"/>
                  </a:cubicBezTo>
                  <a:cubicBezTo>
                    <a:pt x="99" y="123"/>
                    <a:pt x="122" y="121"/>
                    <a:pt x="143" y="118"/>
                  </a:cubicBezTo>
                  <a:cubicBezTo>
                    <a:pt x="164" y="116"/>
                    <a:pt x="187" y="112"/>
                    <a:pt x="200" y="96"/>
                  </a:cubicBezTo>
                  <a:cubicBezTo>
                    <a:pt x="202" y="94"/>
                    <a:pt x="204" y="90"/>
                    <a:pt x="204" y="87"/>
                  </a:cubicBezTo>
                  <a:cubicBezTo>
                    <a:pt x="204" y="87"/>
                    <a:pt x="204" y="87"/>
                    <a:pt x="204" y="87"/>
                  </a:cubicBezTo>
                  <a:cubicBezTo>
                    <a:pt x="204" y="80"/>
                    <a:pt x="197" y="76"/>
                    <a:pt x="190" y="73"/>
                  </a:cubicBezTo>
                  <a:cubicBezTo>
                    <a:pt x="182" y="69"/>
                    <a:pt x="173" y="67"/>
                    <a:pt x="164" y="65"/>
                  </a:cubicBezTo>
                  <a:cubicBezTo>
                    <a:pt x="158" y="64"/>
                    <a:pt x="151" y="63"/>
                    <a:pt x="145" y="61"/>
                  </a:cubicBezTo>
                  <a:cubicBezTo>
                    <a:pt x="140" y="59"/>
                    <a:pt x="134" y="56"/>
                    <a:pt x="129" y="53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2" y="33"/>
                    <a:pt x="87" y="30"/>
                    <a:pt x="84" y="27"/>
                  </a:cubicBezTo>
                  <a:cubicBezTo>
                    <a:pt x="78" y="21"/>
                    <a:pt x="76" y="12"/>
                    <a:pt x="70" y="7"/>
                  </a:cubicBezTo>
                  <a:cubicBezTo>
                    <a:pt x="67" y="3"/>
                    <a:pt x="58" y="0"/>
                    <a:pt x="51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1ídé"/>
            <p:cNvSpPr/>
            <p:nvPr/>
          </p:nvSpPr>
          <p:spPr bwMode="auto">
            <a:xfrm>
              <a:off x="5881688" y="4900613"/>
              <a:ext cx="187325" cy="180975"/>
            </a:xfrm>
            <a:custGeom>
              <a:avLst/>
              <a:gdLst>
                <a:gd name="T0" fmla="*/ 106 w 133"/>
                <a:gd name="T1" fmla="*/ 42 h 129"/>
                <a:gd name="T2" fmla="*/ 120 w 133"/>
                <a:gd name="T3" fmla="*/ 51 h 129"/>
                <a:gd name="T4" fmla="*/ 130 w 133"/>
                <a:gd name="T5" fmla="*/ 61 h 129"/>
                <a:gd name="T6" fmla="*/ 124 w 133"/>
                <a:gd name="T7" fmla="*/ 82 h 129"/>
                <a:gd name="T8" fmla="*/ 71 w 133"/>
                <a:gd name="T9" fmla="*/ 123 h 129"/>
                <a:gd name="T10" fmla="*/ 48 w 133"/>
                <a:gd name="T11" fmla="*/ 129 h 129"/>
                <a:gd name="T12" fmla="*/ 43 w 133"/>
                <a:gd name="T13" fmla="*/ 128 h 129"/>
                <a:gd name="T14" fmla="*/ 39 w 133"/>
                <a:gd name="T15" fmla="*/ 116 h 129"/>
                <a:gd name="T16" fmla="*/ 19 w 133"/>
                <a:gd name="T17" fmla="*/ 81 h 129"/>
                <a:gd name="T18" fmla="*/ 3 w 133"/>
                <a:gd name="T19" fmla="*/ 45 h 129"/>
                <a:gd name="T20" fmla="*/ 15 w 133"/>
                <a:gd name="T21" fmla="*/ 23 h 129"/>
                <a:gd name="T22" fmla="*/ 33 w 133"/>
                <a:gd name="T23" fmla="*/ 6 h 129"/>
                <a:gd name="T24" fmla="*/ 55 w 133"/>
                <a:gd name="T25" fmla="*/ 9 h 129"/>
                <a:gd name="T26" fmla="*/ 106 w 133"/>
                <a:gd name="T27" fmla="*/ 4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29">
                  <a:moveTo>
                    <a:pt x="106" y="42"/>
                  </a:moveTo>
                  <a:cubicBezTo>
                    <a:pt x="120" y="51"/>
                    <a:pt x="120" y="51"/>
                    <a:pt x="120" y="51"/>
                  </a:cubicBezTo>
                  <a:cubicBezTo>
                    <a:pt x="124" y="54"/>
                    <a:pt x="127" y="57"/>
                    <a:pt x="130" y="61"/>
                  </a:cubicBezTo>
                  <a:cubicBezTo>
                    <a:pt x="133" y="68"/>
                    <a:pt x="129" y="76"/>
                    <a:pt x="124" y="82"/>
                  </a:cubicBezTo>
                  <a:cubicBezTo>
                    <a:pt x="111" y="101"/>
                    <a:pt x="92" y="115"/>
                    <a:pt x="71" y="123"/>
                  </a:cubicBezTo>
                  <a:cubicBezTo>
                    <a:pt x="64" y="126"/>
                    <a:pt x="56" y="128"/>
                    <a:pt x="48" y="129"/>
                  </a:cubicBezTo>
                  <a:cubicBezTo>
                    <a:pt x="46" y="129"/>
                    <a:pt x="45" y="129"/>
                    <a:pt x="43" y="128"/>
                  </a:cubicBezTo>
                  <a:cubicBezTo>
                    <a:pt x="39" y="126"/>
                    <a:pt x="39" y="120"/>
                    <a:pt x="39" y="116"/>
                  </a:cubicBezTo>
                  <a:cubicBezTo>
                    <a:pt x="39" y="102"/>
                    <a:pt x="29" y="91"/>
                    <a:pt x="19" y="81"/>
                  </a:cubicBezTo>
                  <a:cubicBezTo>
                    <a:pt x="10" y="70"/>
                    <a:pt x="0" y="58"/>
                    <a:pt x="3" y="45"/>
                  </a:cubicBezTo>
                  <a:cubicBezTo>
                    <a:pt x="4" y="37"/>
                    <a:pt x="9" y="29"/>
                    <a:pt x="15" y="23"/>
                  </a:cubicBezTo>
                  <a:cubicBezTo>
                    <a:pt x="20" y="17"/>
                    <a:pt x="26" y="11"/>
                    <a:pt x="33" y="6"/>
                  </a:cubicBezTo>
                  <a:cubicBezTo>
                    <a:pt x="42" y="0"/>
                    <a:pt x="46" y="3"/>
                    <a:pt x="55" y="9"/>
                  </a:cubicBezTo>
                  <a:cubicBezTo>
                    <a:pt x="72" y="20"/>
                    <a:pt x="89" y="31"/>
                    <a:pt x="106" y="42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ṧļîḓè"/>
            <p:cNvSpPr/>
            <p:nvPr/>
          </p:nvSpPr>
          <p:spPr bwMode="auto">
            <a:xfrm>
              <a:off x="5903913" y="4957763"/>
              <a:ext cx="434975" cy="228600"/>
            </a:xfrm>
            <a:custGeom>
              <a:avLst/>
              <a:gdLst>
                <a:gd name="T0" fmla="*/ 45 w 308"/>
                <a:gd name="T1" fmla="*/ 68 h 162"/>
                <a:gd name="T2" fmla="*/ 67 w 308"/>
                <a:gd name="T3" fmla="*/ 63 h 162"/>
                <a:gd name="T4" fmla="*/ 81 w 308"/>
                <a:gd name="T5" fmla="*/ 45 h 162"/>
                <a:gd name="T6" fmla="*/ 90 w 308"/>
                <a:gd name="T7" fmla="*/ 26 h 162"/>
                <a:gd name="T8" fmla="*/ 102 w 308"/>
                <a:gd name="T9" fmla="*/ 5 h 162"/>
                <a:gd name="T10" fmla="*/ 130 w 308"/>
                <a:gd name="T11" fmla="*/ 7 h 162"/>
                <a:gd name="T12" fmla="*/ 152 w 308"/>
                <a:gd name="T13" fmla="*/ 28 h 162"/>
                <a:gd name="T14" fmla="*/ 213 w 308"/>
                <a:gd name="T15" fmla="*/ 62 h 162"/>
                <a:gd name="T16" fmla="*/ 282 w 308"/>
                <a:gd name="T17" fmla="*/ 77 h 162"/>
                <a:gd name="T18" fmla="*/ 295 w 308"/>
                <a:gd name="T19" fmla="*/ 81 h 162"/>
                <a:gd name="T20" fmla="*/ 305 w 308"/>
                <a:gd name="T21" fmla="*/ 110 h 162"/>
                <a:gd name="T22" fmla="*/ 288 w 308"/>
                <a:gd name="T23" fmla="*/ 138 h 162"/>
                <a:gd name="T24" fmla="*/ 265 w 308"/>
                <a:gd name="T25" fmla="*/ 155 h 162"/>
                <a:gd name="T26" fmla="*/ 242 w 308"/>
                <a:gd name="T27" fmla="*/ 160 h 162"/>
                <a:gd name="T28" fmla="*/ 127 w 308"/>
                <a:gd name="T29" fmla="*/ 151 h 162"/>
                <a:gd name="T30" fmla="*/ 86 w 308"/>
                <a:gd name="T31" fmla="*/ 142 h 162"/>
                <a:gd name="T32" fmla="*/ 60 w 308"/>
                <a:gd name="T33" fmla="*/ 141 h 162"/>
                <a:gd name="T34" fmla="*/ 10 w 308"/>
                <a:gd name="T35" fmla="*/ 128 h 162"/>
                <a:gd name="T36" fmla="*/ 1 w 308"/>
                <a:gd name="T37" fmla="*/ 121 h 162"/>
                <a:gd name="T38" fmla="*/ 0 w 308"/>
                <a:gd name="T39" fmla="*/ 111 h 162"/>
                <a:gd name="T40" fmla="*/ 6 w 308"/>
                <a:gd name="T41" fmla="*/ 61 h 162"/>
                <a:gd name="T42" fmla="*/ 12 w 308"/>
                <a:gd name="T43" fmla="*/ 50 h 162"/>
                <a:gd name="T44" fmla="*/ 22 w 308"/>
                <a:gd name="T45" fmla="*/ 57 h 162"/>
                <a:gd name="T46" fmla="*/ 65 w 308"/>
                <a:gd name="T47" fmla="*/ 6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8" h="162">
                  <a:moveTo>
                    <a:pt x="45" y="68"/>
                  </a:moveTo>
                  <a:cubicBezTo>
                    <a:pt x="53" y="70"/>
                    <a:pt x="61" y="68"/>
                    <a:pt x="67" y="63"/>
                  </a:cubicBezTo>
                  <a:cubicBezTo>
                    <a:pt x="73" y="58"/>
                    <a:pt x="78" y="52"/>
                    <a:pt x="81" y="45"/>
                  </a:cubicBezTo>
                  <a:cubicBezTo>
                    <a:pt x="84" y="39"/>
                    <a:pt x="87" y="33"/>
                    <a:pt x="90" y="26"/>
                  </a:cubicBezTo>
                  <a:cubicBezTo>
                    <a:pt x="93" y="19"/>
                    <a:pt x="95" y="10"/>
                    <a:pt x="102" y="5"/>
                  </a:cubicBezTo>
                  <a:cubicBezTo>
                    <a:pt x="110" y="0"/>
                    <a:pt x="122" y="2"/>
                    <a:pt x="130" y="7"/>
                  </a:cubicBezTo>
                  <a:cubicBezTo>
                    <a:pt x="138" y="13"/>
                    <a:pt x="144" y="21"/>
                    <a:pt x="152" y="28"/>
                  </a:cubicBezTo>
                  <a:cubicBezTo>
                    <a:pt x="168" y="45"/>
                    <a:pt x="190" y="55"/>
                    <a:pt x="213" y="62"/>
                  </a:cubicBezTo>
                  <a:cubicBezTo>
                    <a:pt x="235" y="69"/>
                    <a:pt x="259" y="72"/>
                    <a:pt x="282" y="77"/>
                  </a:cubicBezTo>
                  <a:cubicBezTo>
                    <a:pt x="287" y="77"/>
                    <a:pt x="291" y="79"/>
                    <a:pt x="295" y="81"/>
                  </a:cubicBezTo>
                  <a:cubicBezTo>
                    <a:pt x="305" y="87"/>
                    <a:pt x="308" y="100"/>
                    <a:pt x="305" y="110"/>
                  </a:cubicBezTo>
                  <a:cubicBezTo>
                    <a:pt x="302" y="121"/>
                    <a:pt x="295" y="130"/>
                    <a:pt x="288" y="138"/>
                  </a:cubicBezTo>
                  <a:cubicBezTo>
                    <a:pt x="282" y="145"/>
                    <a:pt x="274" y="151"/>
                    <a:pt x="265" y="155"/>
                  </a:cubicBezTo>
                  <a:cubicBezTo>
                    <a:pt x="258" y="158"/>
                    <a:pt x="250" y="160"/>
                    <a:pt x="242" y="160"/>
                  </a:cubicBezTo>
                  <a:cubicBezTo>
                    <a:pt x="203" y="162"/>
                    <a:pt x="165" y="159"/>
                    <a:pt x="127" y="151"/>
                  </a:cubicBezTo>
                  <a:cubicBezTo>
                    <a:pt x="114" y="147"/>
                    <a:pt x="100" y="144"/>
                    <a:pt x="86" y="142"/>
                  </a:cubicBezTo>
                  <a:cubicBezTo>
                    <a:pt x="77" y="142"/>
                    <a:pt x="68" y="142"/>
                    <a:pt x="60" y="141"/>
                  </a:cubicBezTo>
                  <a:cubicBezTo>
                    <a:pt x="42" y="140"/>
                    <a:pt x="26" y="136"/>
                    <a:pt x="10" y="128"/>
                  </a:cubicBezTo>
                  <a:cubicBezTo>
                    <a:pt x="6" y="127"/>
                    <a:pt x="3" y="124"/>
                    <a:pt x="1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7" y="56"/>
                    <a:pt x="8" y="51"/>
                    <a:pt x="12" y="50"/>
                  </a:cubicBezTo>
                  <a:cubicBezTo>
                    <a:pt x="17" y="50"/>
                    <a:pt x="20" y="54"/>
                    <a:pt x="22" y="57"/>
                  </a:cubicBezTo>
                  <a:cubicBezTo>
                    <a:pt x="33" y="69"/>
                    <a:pt x="50" y="73"/>
                    <a:pt x="65" y="66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ṥľíḍé"/>
            <p:cNvSpPr/>
            <p:nvPr/>
          </p:nvSpPr>
          <p:spPr bwMode="auto">
            <a:xfrm>
              <a:off x="5170488" y="4156076"/>
              <a:ext cx="685800" cy="614363"/>
            </a:xfrm>
            <a:custGeom>
              <a:avLst/>
              <a:gdLst>
                <a:gd name="T0" fmla="*/ 231 w 485"/>
                <a:gd name="T1" fmla="*/ 4 h 435"/>
                <a:gd name="T2" fmla="*/ 303 w 485"/>
                <a:gd name="T3" fmla="*/ 19 h 435"/>
                <a:gd name="T4" fmla="*/ 320 w 485"/>
                <a:gd name="T5" fmla="*/ 62 h 435"/>
                <a:gd name="T6" fmla="*/ 347 w 485"/>
                <a:gd name="T7" fmla="*/ 135 h 435"/>
                <a:gd name="T8" fmla="*/ 371 w 485"/>
                <a:gd name="T9" fmla="*/ 177 h 435"/>
                <a:gd name="T10" fmla="*/ 383 w 485"/>
                <a:gd name="T11" fmla="*/ 225 h 435"/>
                <a:gd name="T12" fmla="*/ 485 w 485"/>
                <a:gd name="T13" fmla="*/ 388 h 435"/>
                <a:gd name="T14" fmla="*/ 425 w 485"/>
                <a:gd name="T15" fmla="*/ 433 h 435"/>
                <a:gd name="T16" fmla="*/ 405 w 485"/>
                <a:gd name="T17" fmla="*/ 434 h 435"/>
                <a:gd name="T18" fmla="*/ 393 w 485"/>
                <a:gd name="T19" fmla="*/ 425 h 435"/>
                <a:gd name="T20" fmla="*/ 360 w 485"/>
                <a:gd name="T21" fmla="*/ 384 h 435"/>
                <a:gd name="T22" fmla="*/ 266 w 485"/>
                <a:gd name="T23" fmla="*/ 226 h 435"/>
                <a:gd name="T24" fmla="*/ 232 w 485"/>
                <a:gd name="T25" fmla="*/ 174 h 435"/>
                <a:gd name="T26" fmla="*/ 195 w 485"/>
                <a:gd name="T27" fmla="*/ 172 h 435"/>
                <a:gd name="T28" fmla="*/ 116 w 485"/>
                <a:gd name="T29" fmla="*/ 193 h 435"/>
                <a:gd name="T30" fmla="*/ 31 w 485"/>
                <a:gd name="T31" fmla="*/ 199 h 435"/>
                <a:gd name="T32" fmla="*/ 3 w 485"/>
                <a:gd name="T33" fmla="*/ 157 h 435"/>
                <a:gd name="T34" fmla="*/ 3 w 485"/>
                <a:gd name="T35" fmla="*/ 104 h 435"/>
                <a:gd name="T36" fmla="*/ 9 w 485"/>
                <a:gd name="T37" fmla="*/ 81 h 435"/>
                <a:gd name="T38" fmla="*/ 22 w 485"/>
                <a:gd name="T39" fmla="*/ 68 h 435"/>
                <a:gd name="T40" fmla="*/ 97 w 485"/>
                <a:gd name="T41" fmla="*/ 28 h 435"/>
                <a:gd name="T42" fmla="*/ 177 w 485"/>
                <a:gd name="T43" fmla="*/ 12 h 435"/>
                <a:gd name="T44" fmla="*/ 231 w 485"/>
                <a:gd name="T45" fmla="*/ 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5" h="435">
                  <a:moveTo>
                    <a:pt x="231" y="4"/>
                  </a:moveTo>
                  <a:cubicBezTo>
                    <a:pt x="256" y="1"/>
                    <a:pt x="285" y="0"/>
                    <a:pt x="303" y="19"/>
                  </a:cubicBezTo>
                  <a:cubicBezTo>
                    <a:pt x="313" y="31"/>
                    <a:pt x="316" y="47"/>
                    <a:pt x="320" y="62"/>
                  </a:cubicBezTo>
                  <a:cubicBezTo>
                    <a:pt x="325" y="87"/>
                    <a:pt x="335" y="112"/>
                    <a:pt x="347" y="135"/>
                  </a:cubicBezTo>
                  <a:cubicBezTo>
                    <a:pt x="355" y="149"/>
                    <a:pt x="365" y="162"/>
                    <a:pt x="371" y="177"/>
                  </a:cubicBezTo>
                  <a:cubicBezTo>
                    <a:pt x="377" y="192"/>
                    <a:pt x="380" y="209"/>
                    <a:pt x="383" y="225"/>
                  </a:cubicBezTo>
                  <a:cubicBezTo>
                    <a:pt x="398" y="290"/>
                    <a:pt x="434" y="347"/>
                    <a:pt x="485" y="388"/>
                  </a:cubicBezTo>
                  <a:cubicBezTo>
                    <a:pt x="476" y="413"/>
                    <a:pt x="450" y="427"/>
                    <a:pt x="425" y="433"/>
                  </a:cubicBezTo>
                  <a:cubicBezTo>
                    <a:pt x="418" y="435"/>
                    <a:pt x="412" y="435"/>
                    <a:pt x="405" y="434"/>
                  </a:cubicBezTo>
                  <a:cubicBezTo>
                    <a:pt x="401" y="432"/>
                    <a:pt x="396" y="428"/>
                    <a:pt x="393" y="425"/>
                  </a:cubicBezTo>
                  <a:cubicBezTo>
                    <a:pt x="381" y="412"/>
                    <a:pt x="370" y="398"/>
                    <a:pt x="360" y="384"/>
                  </a:cubicBezTo>
                  <a:cubicBezTo>
                    <a:pt x="323" y="334"/>
                    <a:pt x="286" y="284"/>
                    <a:pt x="266" y="226"/>
                  </a:cubicBezTo>
                  <a:cubicBezTo>
                    <a:pt x="258" y="206"/>
                    <a:pt x="251" y="182"/>
                    <a:pt x="232" y="174"/>
                  </a:cubicBezTo>
                  <a:cubicBezTo>
                    <a:pt x="220" y="169"/>
                    <a:pt x="207" y="170"/>
                    <a:pt x="195" y="172"/>
                  </a:cubicBezTo>
                  <a:cubicBezTo>
                    <a:pt x="168" y="177"/>
                    <a:pt x="142" y="184"/>
                    <a:pt x="116" y="193"/>
                  </a:cubicBezTo>
                  <a:cubicBezTo>
                    <a:pt x="88" y="202"/>
                    <a:pt x="56" y="214"/>
                    <a:pt x="31" y="199"/>
                  </a:cubicBezTo>
                  <a:cubicBezTo>
                    <a:pt x="16" y="191"/>
                    <a:pt x="7" y="174"/>
                    <a:pt x="3" y="157"/>
                  </a:cubicBezTo>
                  <a:cubicBezTo>
                    <a:pt x="0" y="139"/>
                    <a:pt x="2" y="122"/>
                    <a:pt x="3" y="104"/>
                  </a:cubicBezTo>
                  <a:cubicBezTo>
                    <a:pt x="4" y="96"/>
                    <a:pt x="6" y="89"/>
                    <a:pt x="9" y="81"/>
                  </a:cubicBezTo>
                  <a:cubicBezTo>
                    <a:pt x="13" y="76"/>
                    <a:pt x="17" y="72"/>
                    <a:pt x="22" y="68"/>
                  </a:cubicBezTo>
                  <a:cubicBezTo>
                    <a:pt x="45" y="51"/>
                    <a:pt x="70" y="37"/>
                    <a:pt x="97" y="28"/>
                  </a:cubicBezTo>
                  <a:cubicBezTo>
                    <a:pt x="122" y="19"/>
                    <a:pt x="150" y="16"/>
                    <a:pt x="177" y="12"/>
                  </a:cubicBezTo>
                  <a:cubicBezTo>
                    <a:pt x="195" y="8"/>
                    <a:pt x="213" y="6"/>
                    <a:pt x="231" y="4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è"/>
            <p:cNvSpPr/>
            <p:nvPr/>
          </p:nvSpPr>
          <p:spPr bwMode="auto">
            <a:xfrm>
              <a:off x="5230813" y="4159251"/>
              <a:ext cx="625475" cy="587375"/>
            </a:xfrm>
            <a:custGeom>
              <a:avLst/>
              <a:gdLst>
                <a:gd name="T0" fmla="*/ 346 w 443"/>
                <a:gd name="T1" fmla="*/ 277 h 417"/>
                <a:gd name="T2" fmla="*/ 347 w 443"/>
                <a:gd name="T3" fmla="*/ 278 h 417"/>
                <a:gd name="T4" fmla="*/ 374 w 443"/>
                <a:gd name="T5" fmla="*/ 326 h 417"/>
                <a:gd name="T6" fmla="*/ 393 w 443"/>
                <a:gd name="T7" fmla="*/ 373 h 417"/>
                <a:gd name="T8" fmla="*/ 417 w 443"/>
                <a:gd name="T9" fmla="*/ 417 h 417"/>
                <a:gd name="T10" fmla="*/ 443 w 443"/>
                <a:gd name="T11" fmla="*/ 386 h 417"/>
                <a:gd name="T12" fmla="*/ 360 w 443"/>
                <a:gd name="T13" fmla="*/ 278 h 417"/>
                <a:gd name="T14" fmla="*/ 347 w 443"/>
                <a:gd name="T15" fmla="*/ 277 h 417"/>
                <a:gd name="T16" fmla="*/ 346 w 443"/>
                <a:gd name="T17" fmla="*/ 277 h 417"/>
                <a:gd name="T18" fmla="*/ 299 w 443"/>
                <a:gd name="T19" fmla="*/ 236 h 417"/>
                <a:gd name="T20" fmla="*/ 298 w 443"/>
                <a:gd name="T21" fmla="*/ 237 h 417"/>
                <a:gd name="T22" fmla="*/ 300 w 443"/>
                <a:gd name="T23" fmla="*/ 238 h 417"/>
                <a:gd name="T24" fmla="*/ 299 w 443"/>
                <a:gd name="T25" fmla="*/ 236 h 417"/>
                <a:gd name="T26" fmla="*/ 17 w 443"/>
                <a:gd name="T27" fmla="*/ 149 h 417"/>
                <a:gd name="T28" fmla="*/ 0 w 443"/>
                <a:gd name="T29" fmla="*/ 184 h 417"/>
                <a:gd name="T30" fmla="*/ 52 w 443"/>
                <a:gd name="T31" fmla="*/ 192 h 417"/>
                <a:gd name="T32" fmla="*/ 23 w 443"/>
                <a:gd name="T33" fmla="*/ 158 h 417"/>
                <a:gd name="T34" fmla="*/ 17 w 443"/>
                <a:gd name="T35" fmla="*/ 149 h 417"/>
                <a:gd name="T36" fmla="*/ 212 w 443"/>
                <a:gd name="T37" fmla="*/ 0 h 417"/>
                <a:gd name="T38" fmla="*/ 189 w 443"/>
                <a:gd name="T39" fmla="*/ 2 h 417"/>
                <a:gd name="T40" fmla="*/ 141 w 443"/>
                <a:gd name="T41" fmla="*/ 8 h 417"/>
                <a:gd name="T42" fmla="*/ 142 w 443"/>
                <a:gd name="T43" fmla="*/ 11 h 417"/>
                <a:gd name="T44" fmla="*/ 145 w 443"/>
                <a:gd name="T45" fmla="*/ 35 h 417"/>
                <a:gd name="T46" fmla="*/ 145 w 443"/>
                <a:gd name="T47" fmla="*/ 47 h 417"/>
                <a:gd name="T48" fmla="*/ 149 w 443"/>
                <a:gd name="T49" fmla="*/ 54 h 417"/>
                <a:gd name="T50" fmla="*/ 147 w 443"/>
                <a:gd name="T51" fmla="*/ 86 h 417"/>
                <a:gd name="T52" fmla="*/ 160 w 443"/>
                <a:gd name="T53" fmla="*/ 111 h 417"/>
                <a:gd name="T54" fmla="*/ 165 w 443"/>
                <a:gd name="T55" fmla="*/ 109 h 417"/>
                <a:gd name="T56" fmla="*/ 179 w 443"/>
                <a:gd name="T57" fmla="*/ 116 h 417"/>
                <a:gd name="T58" fmla="*/ 197 w 443"/>
                <a:gd name="T59" fmla="*/ 127 h 417"/>
                <a:gd name="T60" fmla="*/ 198 w 443"/>
                <a:gd name="T61" fmla="*/ 127 h 417"/>
                <a:gd name="T62" fmla="*/ 203 w 443"/>
                <a:gd name="T63" fmla="*/ 127 h 417"/>
                <a:gd name="T64" fmla="*/ 208 w 443"/>
                <a:gd name="T65" fmla="*/ 126 h 417"/>
                <a:gd name="T66" fmla="*/ 212 w 443"/>
                <a:gd name="T67" fmla="*/ 127 h 417"/>
                <a:gd name="T68" fmla="*/ 225 w 443"/>
                <a:gd name="T69" fmla="*/ 145 h 417"/>
                <a:gd name="T70" fmla="*/ 230 w 443"/>
                <a:gd name="T71" fmla="*/ 146 h 417"/>
                <a:gd name="T72" fmla="*/ 234 w 443"/>
                <a:gd name="T73" fmla="*/ 146 h 417"/>
                <a:gd name="T74" fmla="*/ 238 w 443"/>
                <a:gd name="T75" fmla="*/ 145 h 417"/>
                <a:gd name="T76" fmla="*/ 244 w 443"/>
                <a:gd name="T77" fmla="*/ 147 h 417"/>
                <a:gd name="T78" fmla="*/ 249 w 443"/>
                <a:gd name="T79" fmla="*/ 152 h 417"/>
                <a:gd name="T80" fmla="*/ 256 w 443"/>
                <a:gd name="T81" fmla="*/ 155 h 417"/>
                <a:gd name="T82" fmla="*/ 264 w 443"/>
                <a:gd name="T83" fmla="*/ 154 h 417"/>
                <a:gd name="T84" fmla="*/ 265 w 443"/>
                <a:gd name="T85" fmla="*/ 154 h 417"/>
                <a:gd name="T86" fmla="*/ 293 w 443"/>
                <a:gd name="T87" fmla="*/ 171 h 417"/>
                <a:gd name="T88" fmla="*/ 298 w 443"/>
                <a:gd name="T89" fmla="*/ 170 h 417"/>
                <a:gd name="T90" fmla="*/ 332 w 443"/>
                <a:gd name="T91" fmla="*/ 182 h 417"/>
                <a:gd name="T92" fmla="*/ 329 w 443"/>
                <a:gd name="T93" fmla="*/ 175 h 417"/>
                <a:gd name="T94" fmla="*/ 305 w 443"/>
                <a:gd name="T95" fmla="*/ 133 h 417"/>
                <a:gd name="T96" fmla="*/ 278 w 443"/>
                <a:gd name="T97" fmla="*/ 60 h 417"/>
                <a:gd name="T98" fmla="*/ 261 w 443"/>
                <a:gd name="T99" fmla="*/ 17 h 417"/>
                <a:gd name="T100" fmla="*/ 212 w 443"/>
                <a:gd name="T10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3" h="417">
                  <a:moveTo>
                    <a:pt x="346" y="277"/>
                  </a:moveTo>
                  <a:cubicBezTo>
                    <a:pt x="346" y="277"/>
                    <a:pt x="346" y="278"/>
                    <a:pt x="347" y="278"/>
                  </a:cubicBezTo>
                  <a:cubicBezTo>
                    <a:pt x="357" y="294"/>
                    <a:pt x="366" y="310"/>
                    <a:pt x="374" y="326"/>
                  </a:cubicBezTo>
                  <a:cubicBezTo>
                    <a:pt x="381" y="342"/>
                    <a:pt x="387" y="357"/>
                    <a:pt x="393" y="373"/>
                  </a:cubicBezTo>
                  <a:cubicBezTo>
                    <a:pt x="400" y="388"/>
                    <a:pt x="408" y="403"/>
                    <a:pt x="417" y="417"/>
                  </a:cubicBezTo>
                  <a:cubicBezTo>
                    <a:pt x="429" y="409"/>
                    <a:pt x="439" y="399"/>
                    <a:pt x="443" y="386"/>
                  </a:cubicBezTo>
                  <a:cubicBezTo>
                    <a:pt x="407" y="357"/>
                    <a:pt x="378" y="320"/>
                    <a:pt x="360" y="278"/>
                  </a:cubicBezTo>
                  <a:cubicBezTo>
                    <a:pt x="356" y="278"/>
                    <a:pt x="352" y="278"/>
                    <a:pt x="347" y="277"/>
                  </a:cubicBezTo>
                  <a:cubicBezTo>
                    <a:pt x="347" y="277"/>
                    <a:pt x="347" y="277"/>
                    <a:pt x="346" y="277"/>
                  </a:cubicBezTo>
                  <a:moveTo>
                    <a:pt x="299" y="236"/>
                  </a:moveTo>
                  <a:cubicBezTo>
                    <a:pt x="299" y="236"/>
                    <a:pt x="298" y="237"/>
                    <a:pt x="298" y="237"/>
                  </a:cubicBezTo>
                  <a:cubicBezTo>
                    <a:pt x="299" y="237"/>
                    <a:pt x="300" y="238"/>
                    <a:pt x="300" y="238"/>
                  </a:cubicBezTo>
                  <a:cubicBezTo>
                    <a:pt x="300" y="237"/>
                    <a:pt x="300" y="236"/>
                    <a:pt x="299" y="236"/>
                  </a:cubicBezTo>
                  <a:moveTo>
                    <a:pt x="17" y="149"/>
                  </a:moveTo>
                  <a:cubicBezTo>
                    <a:pt x="11" y="161"/>
                    <a:pt x="5" y="172"/>
                    <a:pt x="0" y="184"/>
                  </a:cubicBezTo>
                  <a:cubicBezTo>
                    <a:pt x="17" y="188"/>
                    <a:pt x="35" y="191"/>
                    <a:pt x="52" y="192"/>
                  </a:cubicBezTo>
                  <a:cubicBezTo>
                    <a:pt x="41" y="183"/>
                    <a:pt x="32" y="170"/>
                    <a:pt x="23" y="158"/>
                  </a:cubicBezTo>
                  <a:cubicBezTo>
                    <a:pt x="21" y="155"/>
                    <a:pt x="19" y="152"/>
                    <a:pt x="17" y="149"/>
                  </a:cubicBezTo>
                  <a:moveTo>
                    <a:pt x="212" y="0"/>
                  </a:moveTo>
                  <a:cubicBezTo>
                    <a:pt x="204" y="0"/>
                    <a:pt x="197" y="1"/>
                    <a:pt x="189" y="2"/>
                  </a:cubicBezTo>
                  <a:cubicBezTo>
                    <a:pt x="173" y="4"/>
                    <a:pt x="157" y="6"/>
                    <a:pt x="141" y="8"/>
                  </a:cubicBezTo>
                  <a:cubicBezTo>
                    <a:pt x="141" y="9"/>
                    <a:pt x="142" y="10"/>
                    <a:pt x="142" y="11"/>
                  </a:cubicBezTo>
                  <a:cubicBezTo>
                    <a:pt x="145" y="18"/>
                    <a:pt x="146" y="27"/>
                    <a:pt x="145" y="35"/>
                  </a:cubicBezTo>
                  <a:cubicBezTo>
                    <a:pt x="144" y="39"/>
                    <a:pt x="144" y="43"/>
                    <a:pt x="145" y="47"/>
                  </a:cubicBezTo>
                  <a:cubicBezTo>
                    <a:pt x="146" y="49"/>
                    <a:pt x="147" y="51"/>
                    <a:pt x="149" y="54"/>
                  </a:cubicBezTo>
                  <a:cubicBezTo>
                    <a:pt x="156" y="63"/>
                    <a:pt x="158" y="80"/>
                    <a:pt x="147" y="86"/>
                  </a:cubicBezTo>
                  <a:cubicBezTo>
                    <a:pt x="157" y="90"/>
                    <a:pt x="162" y="100"/>
                    <a:pt x="160" y="111"/>
                  </a:cubicBezTo>
                  <a:cubicBezTo>
                    <a:pt x="162" y="110"/>
                    <a:pt x="164" y="109"/>
                    <a:pt x="165" y="109"/>
                  </a:cubicBezTo>
                  <a:cubicBezTo>
                    <a:pt x="170" y="109"/>
                    <a:pt x="176" y="113"/>
                    <a:pt x="179" y="116"/>
                  </a:cubicBezTo>
                  <a:cubicBezTo>
                    <a:pt x="185" y="121"/>
                    <a:pt x="190" y="127"/>
                    <a:pt x="197" y="127"/>
                  </a:cubicBezTo>
                  <a:cubicBezTo>
                    <a:pt x="197" y="127"/>
                    <a:pt x="198" y="127"/>
                    <a:pt x="198" y="127"/>
                  </a:cubicBezTo>
                  <a:cubicBezTo>
                    <a:pt x="199" y="127"/>
                    <a:pt x="201" y="127"/>
                    <a:pt x="203" y="127"/>
                  </a:cubicBezTo>
                  <a:cubicBezTo>
                    <a:pt x="204" y="127"/>
                    <a:pt x="206" y="126"/>
                    <a:pt x="208" y="126"/>
                  </a:cubicBezTo>
                  <a:cubicBezTo>
                    <a:pt x="209" y="126"/>
                    <a:pt x="211" y="127"/>
                    <a:pt x="212" y="127"/>
                  </a:cubicBezTo>
                  <a:cubicBezTo>
                    <a:pt x="219" y="130"/>
                    <a:pt x="218" y="141"/>
                    <a:pt x="225" y="145"/>
                  </a:cubicBezTo>
                  <a:cubicBezTo>
                    <a:pt x="227" y="146"/>
                    <a:pt x="229" y="146"/>
                    <a:pt x="230" y="146"/>
                  </a:cubicBezTo>
                  <a:cubicBezTo>
                    <a:pt x="232" y="146"/>
                    <a:pt x="233" y="146"/>
                    <a:pt x="234" y="146"/>
                  </a:cubicBezTo>
                  <a:cubicBezTo>
                    <a:pt x="236" y="145"/>
                    <a:pt x="237" y="145"/>
                    <a:pt x="238" y="145"/>
                  </a:cubicBezTo>
                  <a:cubicBezTo>
                    <a:pt x="241" y="145"/>
                    <a:pt x="243" y="146"/>
                    <a:pt x="244" y="147"/>
                  </a:cubicBezTo>
                  <a:cubicBezTo>
                    <a:pt x="246" y="149"/>
                    <a:pt x="247" y="151"/>
                    <a:pt x="249" y="152"/>
                  </a:cubicBezTo>
                  <a:cubicBezTo>
                    <a:pt x="251" y="154"/>
                    <a:pt x="253" y="155"/>
                    <a:pt x="256" y="155"/>
                  </a:cubicBezTo>
                  <a:cubicBezTo>
                    <a:pt x="259" y="155"/>
                    <a:pt x="261" y="154"/>
                    <a:pt x="264" y="154"/>
                  </a:cubicBezTo>
                  <a:cubicBezTo>
                    <a:pt x="264" y="154"/>
                    <a:pt x="264" y="154"/>
                    <a:pt x="265" y="154"/>
                  </a:cubicBezTo>
                  <a:cubicBezTo>
                    <a:pt x="276" y="154"/>
                    <a:pt x="286" y="162"/>
                    <a:pt x="293" y="171"/>
                  </a:cubicBezTo>
                  <a:cubicBezTo>
                    <a:pt x="294" y="170"/>
                    <a:pt x="296" y="170"/>
                    <a:pt x="298" y="170"/>
                  </a:cubicBezTo>
                  <a:cubicBezTo>
                    <a:pt x="309" y="170"/>
                    <a:pt x="324" y="178"/>
                    <a:pt x="332" y="182"/>
                  </a:cubicBezTo>
                  <a:cubicBezTo>
                    <a:pt x="331" y="180"/>
                    <a:pt x="330" y="177"/>
                    <a:pt x="329" y="175"/>
                  </a:cubicBezTo>
                  <a:cubicBezTo>
                    <a:pt x="323" y="160"/>
                    <a:pt x="313" y="147"/>
                    <a:pt x="305" y="133"/>
                  </a:cubicBezTo>
                  <a:cubicBezTo>
                    <a:pt x="293" y="110"/>
                    <a:pt x="283" y="85"/>
                    <a:pt x="278" y="60"/>
                  </a:cubicBezTo>
                  <a:cubicBezTo>
                    <a:pt x="274" y="45"/>
                    <a:pt x="271" y="29"/>
                    <a:pt x="261" y="17"/>
                  </a:cubicBezTo>
                  <a:cubicBezTo>
                    <a:pt x="248" y="4"/>
                    <a:pt x="230" y="0"/>
                    <a:pt x="212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ṡļîḑé"/>
            <p:cNvSpPr/>
            <p:nvPr/>
          </p:nvSpPr>
          <p:spPr bwMode="auto">
            <a:xfrm>
              <a:off x="5624513" y="4387851"/>
              <a:ext cx="158750" cy="163513"/>
            </a:xfrm>
            <a:custGeom>
              <a:avLst/>
              <a:gdLst>
                <a:gd name="T0" fmla="*/ 54 w 112"/>
                <a:gd name="T1" fmla="*/ 21 h 116"/>
                <a:gd name="T2" fmla="*/ 86 w 112"/>
                <a:gd name="T3" fmla="*/ 44 h 116"/>
                <a:gd name="T4" fmla="*/ 108 w 112"/>
                <a:gd name="T5" fmla="*/ 83 h 116"/>
                <a:gd name="T6" fmla="*/ 112 w 112"/>
                <a:gd name="T7" fmla="*/ 98 h 116"/>
                <a:gd name="T8" fmla="*/ 106 w 112"/>
                <a:gd name="T9" fmla="*/ 112 h 116"/>
                <a:gd name="T10" fmla="*/ 90 w 112"/>
                <a:gd name="T11" fmla="*/ 116 h 116"/>
                <a:gd name="T12" fmla="*/ 68 w 112"/>
                <a:gd name="T13" fmla="*/ 115 h 116"/>
                <a:gd name="T14" fmla="*/ 56 w 112"/>
                <a:gd name="T15" fmla="*/ 113 h 116"/>
                <a:gd name="T16" fmla="*/ 45 w 112"/>
                <a:gd name="T17" fmla="*/ 105 h 116"/>
                <a:gd name="T18" fmla="*/ 14 w 112"/>
                <a:gd name="T19" fmla="*/ 63 h 116"/>
                <a:gd name="T20" fmla="*/ 9 w 112"/>
                <a:gd name="T21" fmla="*/ 13 h 116"/>
                <a:gd name="T22" fmla="*/ 54 w 112"/>
                <a:gd name="T23" fmla="*/ 2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116">
                  <a:moveTo>
                    <a:pt x="54" y="21"/>
                  </a:moveTo>
                  <a:cubicBezTo>
                    <a:pt x="66" y="27"/>
                    <a:pt x="77" y="35"/>
                    <a:pt x="86" y="44"/>
                  </a:cubicBezTo>
                  <a:cubicBezTo>
                    <a:pt x="96" y="55"/>
                    <a:pt x="103" y="69"/>
                    <a:pt x="108" y="83"/>
                  </a:cubicBezTo>
                  <a:cubicBezTo>
                    <a:pt x="110" y="88"/>
                    <a:pt x="111" y="93"/>
                    <a:pt x="112" y="98"/>
                  </a:cubicBezTo>
                  <a:cubicBezTo>
                    <a:pt x="112" y="103"/>
                    <a:pt x="110" y="108"/>
                    <a:pt x="106" y="112"/>
                  </a:cubicBezTo>
                  <a:cubicBezTo>
                    <a:pt x="101" y="115"/>
                    <a:pt x="96" y="116"/>
                    <a:pt x="90" y="116"/>
                  </a:cubicBezTo>
                  <a:cubicBezTo>
                    <a:pt x="83" y="116"/>
                    <a:pt x="76" y="116"/>
                    <a:pt x="68" y="115"/>
                  </a:cubicBezTo>
                  <a:cubicBezTo>
                    <a:pt x="64" y="115"/>
                    <a:pt x="60" y="114"/>
                    <a:pt x="56" y="113"/>
                  </a:cubicBezTo>
                  <a:cubicBezTo>
                    <a:pt x="52" y="111"/>
                    <a:pt x="48" y="108"/>
                    <a:pt x="45" y="105"/>
                  </a:cubicBezTo>
                  <a:cubicBezTo>
                    <a:pt x="33" y="93"/>
                    <a:pt x="22" y="79"/>
                    <a:pt x="14" y="63"/>
                  </a:cubicBezTo>
                  <a:cubicBezTo>
                    <a:pt x="9" y="52"/>
                    <a:pt x="0" y="25"/>
                    <a:pt x="9" y="13"/>
                  </a:cubicBezTo>
                  <a:cubicBezTo>
                    <a:pt x="17" y="0"/>
                    <a:pt x="45" y="16"/>
                    <a:pt x="54" y="21"/>
                  </a:cubicBezTo>
                </a:path>
              </a:pathLst>
            </a:cu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ṩḷiďe"/>
            <p:cNvSpPr/>
            <p:nvPr/>
          </p:nvSpPr>
          <p:spPr bwMode="auto">
            <a:xfrm>
              <a:off x="4806951" y="4411663"/>
              <a:ext cx="1152525" cy="617538"/>
            </a:xfrm>
            <a:custGeom>
              <a:avLst/>
              <a:gdLst>
                <a:gd name="T0" fmla="*/ 280 w 815"/>
                <a:gd name="T1" fmla="*/ 0 h 437"/>
                <a:gd name="T2" fmla="*/ 396 w 815"/>
                <a:gd name="T3" fmla="*/ 17 h 437"/>
                <a:gd name="T4" fmla="*/ 589 w 815"/>
                <a:gd name="T5" fmla="*/ 55 h 437"/>
                <a:gd name="T6" fmla="*/ 625 w 815"/>
                <a:gd name="T7" fmla="*/ 72 h 437"/>
                <a:gd name="T8" fmla="*/ 647 w 815"/>
                <a:gd name="T9" fmla="*/ 99 h 437"/>
                <a:gd name="T10" fmla="*/ 674 w 815"/>
                <a:gd name="T11" fmla="*/ 147 h 437"/>
                <a:gd name="T12" fmla="*/ 693 w 815"/>
                <a:gd name="T13" fmla="*/ 194 h 437"/>
                <a:gd name="T14" fmla="*/ 795 w 815"/>
                <a:gd name="T15" fmla="*/ 324 h 437"/>
                <a:gd name="T16" fmla="*/ 814 w 815"/>
                <a:gd name="T17" fmla="*/ 347 h 437"/>
                <a:gd name="T18" fmla="*/ 811 w 815"/>
                <a:gd name="T19" fmla="*/ 365 h 437"/>
                <a:gd name="T20" fmla="*/ 761 w 815"/>
                <a:gd name="T21" fmla="*/ 416 h 437"/>
                <a:gd name="T22" fmla="*/ 737 w 815"/>
                <a:gd name="T23" fmla="*/ 437 h 437"/>
                <a:gd name="T24" fmla="*/ 662 w 815"/>
                <a:gd name="T25" fmla="*/ 367 h 437"/>
                <a:gd name="T26" fmla="*/ 600 w 815"/>
                <a:gd name="T27" fmla="*/ 286 h 437"/>
                <a:gd name="T28" fmla="*/ 568 w 815"/>
                <a:gd name="T29" fmla="*/ 254 h 437"/>
                <a:gd name="T30" fmla="*/ 533 w 815"/>
                <a:gd name="T31" fmla="*/ 195 h 437"/>
                <a:gd name="T32" fmla="*/ 466 w 815"/>
                <a:gd name="T33" fmla="*/ 184 h 437"/>
                <a:gd name="T34" fmla="*/ 109 w 815"/>
                <a:gd name="T35" fmla="*/ 180 h 437"/>
                <a:gd name="T36" fmla="*/ 38 w 815"/>
                <a:gd name="T37" fmla="*/ 161 h 437"/>
                <a:gd name="T38" fmla="*/ 3 w 815"/>
                <a:gd name="T39" fmla="*/ 100 h 437"/>
                <a:gd name="T40" fmla="*/ 46 w 815"/>
                <a:gd name="T41" fmla="*/ 50 h 437"/>
                <a:gd name="T42" fmla="*/ 114 w 815"/>
                <a:gd name="T43" fmla="*/ 36 h 437"/>
                <a:gd name="T44" fmla="*/ 280 w 815"/>
                <a:gd name="T4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5" h="437">
                  <a:moveTo>
                    <a:pt x="280" y="0"/>
                  </a:moveTo>
                  <a:cubicBezTo>
                    <a:pt x="318" y="12"/>
                    <a:pt x="357" y="13"/>
                    <a:pt x="396" y="17"/>
                  </a:cubicBezTo>
                  <a:cubicBezTo>
                    <a:pt x="462" y="23"/>
                    <a:pt x="526" y="36"/>
                    <a:pt x="589" y="55"/>
                  </a:cubicBezTo>
                  <a:cubicBezTo>
                    <a:pt x="602" y="59"/>
                    <a:pt x="615" y="64"/>
                    <a:pt x="625" y="72"/>
                  </a:cubicBezTo>
                  <a:cubicBezTo>
                    <a:pt x="634" y="80"/>
                    <a:pt x="641" y="89"/>
                    <a:pt x="647" y="99"/>
                  </a:cubicBezTo>
                  <a:cubicBezTo>
                    <a:pt x="657" y="115"/>
                    <a:pt x="666" y="131"/>
                    <a:pt x="674" y="147"/>
                  </a:cubicBezTo>
                  <a:cubicBezTo>
                    <a:pt x="681" y="163"/>
                    <a:pt x="687" y="178"/>
                    <a:pt x="693" y="194"/>
                  </a:cubicBezTo>
                  <a:cubicBezTo>
                    <a:pt x="715" y="245"/>
                    <a:pt x="750" y="290"/>
                    <a:pt x="795" y="324"/>
                  </a:cubicBezTo>
                  <a:cubicBezTo>
                    <a:pt x="803" y="330"/>
                    <a:pt x="812" y="337"/>
                    <a:pt x="814" y="347"/>
                  </a:cubicBezTo>
                  <a:cubicBezTo>
                    <a:pt x="815" y="353"/>
                    <a:pt x="814" y="360"/>
                    <a:pt x="811" y="365"/>
                  </a:cubicBezTo>
                  <a:cubicBezTo>
                    <a:pt x="801" y="388"/>
                    <a:pt x="782" y="404"/>
                    <a:pt x="761" y="416"/>
                  </a:cubicBezTo>
                  <a:cubicBezTo>
                    <a:pt x="752" y="422"/>
                    <a:pt x="742" y="427"/>
                    <a:pt x="737" y="437"/>
                  </a:cubicBezTo>
                  <a:cubicBezTo>
                    <a:pt x="706" y="424"/>
                    <a:pt x="682" y="396"/>
                    <a:pt x="662" y="367"/>
                  </a:cubicBezTo>
                  <a:cubicBezTo>
                    <a:pt x="643" y="339"/>
                    <a:pt x="625" y="309"/>
                    <a:pt x="600" y="286"/>
                  </a:cubicBezTo>
                  <a:cubicBezTo>
                    <a:pt x="589" y="275"/>
                    <a:pt x="576" y="266"/>
                    <a:pt x="568" y="254"/>
                  </a:cubicBezTo>
                  <a:cubicBezTo>
                    <a:pt x="554" y="235"/>
                    <a:pt x="551" y="209"/>
                    <a:pt x="533" y="195"/>
                  </a:cubicBezTo>
                  <a:cubicBezTo>
                    <a:pt x="515" y="180"/>
                    <a:pt x="489" y="182"/>
                    <a:pt x="466" y="184"/>
                  </a:cubicBezTo>
                  <a:cubicBezTo>
                    <a:pt x="347" y="196"/>
                    <a:pt x="227" y="194"/>
                    <a:pt x="109" y="180"/>
                  </a:cubicBezTo>
                  <a:cubicBezTo>
                    <a:pt x="84" y="177"/>
                    <a:pt x="59" y="174"/>
                    <a:pt x="38" y="161"/>
                  </a:cubicBezTo>
                  <a:cubicBezTo>
                    <a:pt x="16" y="148"/>
                    <a:pt x="0" y="125"/>
                    <a:pt x="3" y="100"/>
                  </a:cubicBezTo>
                  <a:cubicBezTo>
                    <a:pt x="6" y="77"/>
                    <a:pt x="25" y="59"/>
                    <a:pt x="46" y="50"/>
                  </a:cubicBezTo>
                  <a:cubicBezTo>
                    <a:pt x="68" y="41"/>
                    <a:pt x="91" y="39"/>
                    <a:pt x="114" y="36"/>
                  </a:cubicBezTo>
                  <a:cubicBezTo>
                    <a:pt x="171" y="30"/>
                    <a:pt x="226" y="20"/>
                    <a:pt x="280" y="0"/>
                  </a:cubicBezTo>
                </a:path>
              </a:pathLst>
            </a:custGeom>
            <a:solidFill>
              <a:srgbClr val="575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şļïḋê"/>
            <p:cNvSpPr/>
            <p:nvPr/>
          </p:nvSpPr>
          <p:spPr bwMode="auto">
            <a:xfrm>
              <a:off x="4718051" y="3749676"/>
              <a:ext cx="722313" cy="947738"/>
            </a:xfrm>
            <a:custGeom>
              <a:avLst/>
              <a:gdLst>
                <a:gd name="T0" fmla="*/ 2 w 510"/>
                <a:gd name="T1" fmla="*/ 517 h 672"/>
                <a:gd name="T2" fmla="*/ 17 w 510"/>
                <a:gd name="T3" fmla="*/ 460 h 672"/>
                <a:gd name="T4" fmla="*/ 26 w 510"/>
                <a:gd name="T5" fmla="*/ 424 h 672"/>
                <a:gd name="T6" fmla="*/ 27 w 510"/>
                <a:gd name="T7" fmla="*/ 423 h 672"/>
                <a:gd name="T8" fmla="*/ 33 w 510"/>
                <a:gd name="T9" fmla="*/ 420 h 672"/>
                <a:gd name="T10" fmla="*/ 33 w 510"/>
                <a:gd name="T11" fmla="*/ 414 h 672"/>
                <a:gd name="T12" fmla="*/ 33 w 510"/>
                <a:gd name="T13" fmla="*/ 408 h 672"/>
                <a:gd name="T14" fmla="*/ 59 w 510"/>
                <a:gd name="T15" fmla="*/ 371 h 672"/>
                <a:gd name="T16" fmla="*/ 103 w 510"/>
                <a:gd name="T17" fmla="*/ 299 h 672"/>
                <a:gd name="T18" fmla="*/ 135 w 510"/>
                <a:gd name="T19" fmla="*/ 239 h 672"/>
                <a:gd name="T20" fmla="*/ 156 w 510"/>
                <a:gd name="T21" fmla="*/ 192 h 672"/>
                <a:gd name="T22" fmla="*/ 288 w 510"/>
                <a:gd name="T23" fmla="*/ 68 h 672"/>
                <a:gd name="T24" fmla="*/ 450 w 510"/>
                <a:gd name="T25" fmla="*/ 0 h 672"/>
                <a:gd name="T26" fmla="*/ 454 w 510"/>
                <a:gd name="T27" fmla="*/ 4 h 672"/>
                <a:gd name="T28" fmla="*/ 499 w 510"/>
                <a:gd name="T29" fmla="*/ 146 h 672"/>
                <a:gd name="T30" fmla="*/ 510 w 510"/>
                <a:gd name="T31" fmla="*/ 205 h 672"/>
                <a:gd name="T32" fmla="*/ 482 w 510"/>
                <a:gd name="T33" fmla="*/ 288 h 672"/>
                <a:gd name="T34" fmla="*/ 437 w 510"/>
                <a:gd name="T35" fmla="*/ 359 h 672"/>
                <a:gd name="T36" fmla="*/ 411 w 510"/>
                <a:gd name="T37" fmla="*/ 389 h 672"/>
                <a:gd name="T38" fmla="*/ 338 w 510"/>
                <a:gd name="T39" fmla="*/ 534 h 672"/>
                <a:gd name="T40" fmla="*/ 296 w 510"/>
                <a:gd name="T41" fmla="*/ 618 h 672"/>
                <a:gd name="T42" fmla="*/ 283 w 510"/>
                <a:gd name="T43" fmla="*/ 652 h 672"/>
                <a:gd name="T44" fmla="*/ 255 w 510"/>
                <a:gd name="T45" fmla="*/ 672 h 672"/>
                <a:gd name="T46" fmla="*/ 244 w 510"/>
                <a:gd name="T47" fmla="*/ 670 h 672"/>
                <a:gd name="T48" fmla="*/ 128 w 510"/>
                <a:gd name="T49" fmla="*/ 603 h 672"/>
                <a:gd name="T50" fmla="*/ 108 w 510"/>
                <a:gd name="T51" fmla="*/ 589 h 672"/>
                <a:gd name="T52" fmla="*/ 87 w 510"/>
                <a:gd name="T53" fmla="*/ 577 h 672"/>
                <a:gd name="T54" fmla="*/ 70 w 510"/>
                <a:gd name="T55" fmla="*/ 569 h 672"/>
                <a:gd name="T56" fmla="*/ 16 w 510"/>
                <a:gd name="T57" fmla="*/ 541 h 672"/>
                <a:gd name="T58" fmla="*/ 0 w 510"/>
                <a:gd name="T59" fmla="*/ 533 h 672"/>
                <a:gd name="T60" fmla="*/ 2 w 510"/>
                <a:gd name="T61" fmla="*/ 517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672">
                  <a:moveTo>
                    <a:pt x="2" y="517"/>
                  </a:moveTo>
                  <a:cubicBezTo>
                    <a:pt x="5" y="497"/>
                    <a:pt x="12" y="479"/>
                    <a:pt x="17" y="460"/>
                  </a:cubicBezTo>
                  <a:cubicBezTo>
                    <a:pt x="20" y="448"/>
                    <a:pt x="23" y="436"/>
                    <a:pt x="26" y="424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9" y="423"/>
                    <a:pt x="31" y="422"/>
                    <a:pt x="33" y="420"/>
                  </a:cubicBezTo>
                  <a:cubicBezTo>
                    <a:pt x="33" y="418"/>
                    <a:pt x="34" y="416"/>
                    <a:pt x="33" y="414"/>
                  </a:cubicBezTo>
                  <a:cubicBezTo>
                    <a:pt x="33" y="412"/>
                    <a:pt x="33" y="410"/>
                    <a:pt x="33" y="408"/>
                  </a:cubicBezTo>
                  <a:cubicBezTo>
                    <a:pt x="41" y="395"/>
                    <a:pt x="50" y="383"/>
                    <a:pt x="59" y="371"/>
                  </a:cubicBezTo>
                  <a:cubicBezTo>
                    <a:pt x="75" y="348"/>
                    <a:pt x="89" y="324"/>
                    <a:pt x="103" y="299"/>
                  </a:cubicBezTo>
                  <a:cubicBezTo>
                    <a:pt x="114" y="279"/>
                    <a:pt x="126" y="260"/>
                    <a:pt x="135" y="239"/>
                  </a:cubicBezTo>
                  <a:cubicBezTo>
                    <a:pt x="142" y="223"/>
                    <a:pt x="148" y="207"/>
                    <a:pt x="156" y="192"/>
                  </a:cubicBezTo>
                  <a:cubicBezTo>
                    <a:pt x="184" y="137"/>
                    <a:pt x="234" y="97"/>
                    <a:pt x="288" y="68"/>
                  </a:cubicBezTo>
                  <a:cubicBezTo>
                    <a:pt x="340" y="41"/>
                    <a:pt x="396" y="22"/>
                    <a:pt x="450" y="0"/>
                  </a:cubicBezTo>
                  <a:cubicBezTo>
                    <a:pt x="451" y="1"/>
                    <a:pt x="453" y="3"/>
                    <a:pt x="454" y="4"/>
                  </a:cubicBezTo>
                  <a:cubicBezTo>
                    <a:pt x="483" y="45"/>
                    <a:pt x="486" y="97"/>
                    <a:pt x="499" y="146"/>
                  </a:cubicBezTo>
                  <a:cubicBezTo>
                    <a:pt x="503" y="165"/>
                    <a:pt x="510" y="185"/>
                    <a:pt x="510" y="205"/>
                  </a:cubicBezTo>
                  <a:cubicBezTo>
                    <a:pt x="510" y="235"/>
                    <a:pt x="496" y="262"/>
                    <a:pt x="482" y="288"/>
                  </a:cubicBezTo>
                  <a:cubicBezTo>
                    <a:pt x="468" y="313"/>
                    <a:pt x="455" y="337"/>
                    <a:pt x="437" y="359"/>
                  </a:cubicBezTo>
                  <a:cubicBezTo>
                    <a:pt x="429" y="369"/>
                    <a:pt x="420" y="379"/>
                    <a:pt x="411" y="389"/>
                  </a:cubicBezTo>
                  <a:cubicBezTo>
                    <a:pt x="377" y="431"/>
                    <a:pt x="357" y="483"/>
                    <a:pt x="338" y="534"/>
                  </a:cubicBezTo>
                  <a:cubicBezTo>
                    <a:pt x="327" y="563"/>
                    <a:pt x="309" y="589"/>
                    <a:pt x="296" y="618"/>
                  </a:cubicBezTo>
                  <a:cubicBezTo>
                    <a:pt x="292" y="629"/>
                    <a:pt x="289" y="641"/>
                    <a:pt x="283" y="652"/>
                  </a:cubicBezTo>
                  <a:cubicBezTo>
                    <a:pt x="277" y="662"/>
                    <a:pt x="267" y="672"/>
                    <a:pt x="255" y="672"/>
                  </a:cubicBezTo>
                  <a:cubicBezTo>
                    <a:pt x="251" y="672"/>
                    <a:pt x="248" y="671"/>
                    <a:pt x="244" y="670"/>
                  </a:cubicBezTo>
                  <a:cubicBezTo>
                    <a:pt x="201" y="659"/>
                    <a:pt x="164" y="630"/>
                    <a:pt x="128" y="603"/>
                  </a:cubicBezTo>
                  <a:cubicBezTo>
                    <a:pt x="121" y="599"/>
                    <a:pt x="115" y="594"/>
                    <a:pt x="108" y="589"/>
                  </a:cubicBezTo>
                  <a:cubicBezTo>
                    <a:pt x="101" y="585"/>
                    <a:pt x="94" y="581"/>
                    <a:pt x="87" y="577"/>
                  </a:cubicBezTo>
                  <a:cubicBezTo>
                    <a:pt x="70" y="569"/>
                    <a:pt x="70" y="569"/>
                    <a:pt x="70" y="569"/>
                  </a:cubicBezTo>
                  <a:cubicBezTo>
                    <a:pt x="53" y="559"/>
                    <a:pt x="35" y="549"/>
                    <a:pt x="16" y="541"/>
                  </a:cubicBezTo>
                  <a:cubicBezTo>
                    <a:pt x="11" y="539"/>
                    <a:pt x="5" y="536"/>
                    <a:pt x="0" y="533"/>
                  </a:cubicBezTo>
                  <a:cubicBezTo>
                    <a:pt x="0" y="528"/>
                    <a:pt x="1" y="522"/>
                    <a:pt x="2" y="517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ļíḋé"/>
            <p:cNvSpPr/>
            <p:nvPr/>
          </p:nvSpPr>
          <p:spPr bwMode="auto">
            <a:xfrm>
              <a:off x="5387976" y="3582988"/>
              <a:ext cx="284163" cy="284163"/>
            </a:xfrm>
            <a:prstGeom prst="ellipse">
              <a:avLst/>
            </a:prstGeom>
            <a:solidFill>
              <a:srgbClr val="FFB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ŝľiḓe"/>
            <p:cNvSpPr/>
            <p:nvPr/>
          </p:nvSpPr>
          <p:spPr bwMode="auto">
            <a:xfrm>
              <a:off x="5308601" y="3475038"/>
              <a:ext cx="398463" cy="288925"/>
            </a:xfrm>
            <a:custGeom>
              <a:avLst/>
              <a:gdLst>
                <a:gd name="T0" fmla="*/ 224 w 282"/>
                <a:gd name="T1" fmla="*/ 130 h 205"/>
                <a:gd name="T2" fmla="*/ 249 w 282"/>
                <a:gd name="T3" fmla="*/ 142 h 205"/>
                <a:gd name="T4" fmla="*/ 272 w 282"/>
                <a:gd name="T5" fmla="*/ 125 h 205"/>
                <a:gd name="T6" fmla="*/ 281 w 282"/>
                <a:gd name="T7" fmla="*/ 98 h 205"/>
                <a:gd name="T8" fmla="*/ 277 w 282"/>
                <a:gd name="T9" fmla="*/ 76 h 205"/>
                <a:gd name="T10" fmla="*/ 264 w 282"/>
                <a:gd name="T11" fmla="*/ 67 h 205"/>
                <a:gd name="T12" fmla="*/ 248 w 282"/>
                <a:gd name="T13" fmla="*/ 51 h 205"/>
                <a:gd name="T14" fmla="*/ 240 w 282"/>
                <a:gd name="T15" fmla="*/ 36 h 205"/>
                <a:gd name="T16" fmla="*/ 194 w 282"/>
                <a:gd name="T17" fmla="*/ 5 h 205"/>
                <a:gd name="T18" fmla="*/ 166 w 282"/>
                <a:gd name="T19" fmla="*/ 11 h 205"/>
                <a:gd name="T20" fmla="*/ 72 w 282"/>
                <a:gd name="T21" fmla="*/ 13 h 205"/>
                <a:gd name="T22" fmla="*/ 52 w 282"/>
                <a:gd name="T23" fmla="*/ 26 h 205"/>
                <a:gd name="T24" fmla="*/ 29 w 282"/>
                <a:gd name="T25" fmla="*/ 47 h 205"/>
                <a:gd name="T26" fmla="*/ 14 w 282"/>
                <a:gd name="T27" fmla="*/ 68 h 205"/>
                <a:gd name="T28" fmla="*/ 14 w 282"/>
                <a:gd name="T29" fmla="*/ 113 h 205"/>
                <a:gd name="T30" fmla="*/ 7 w 282"/>
                <a:gd name="T31" fmla="*/ 125 h 205"/>
                <a:gd name="T32" fmla="*/ 7 w 282"/>
                <a:gd name="T33" fmla="*/ 183 h 205"/>
                <a:gd name="T34" fmla="*/ 11 w 282"/>
                <a:gd name="T35" fmla="*/ 199 h 205"/>
                <a:gd name="T36" fmla="*/ 31 w 282"/>
                <a:gd name="T37" fmla="*/ 205 h 205"/>
                <a:gd name="T38" fmla="*/ 44 w 282"/>
                <a:gd name="T39" fmla="*/ 205 h 205"/>
                <a:gd name="T40" fmla="*/ 49 w 282"/>
                <a:gd name="T41" fmla="*/ 205 h 205"/>
                <a:gd name="T42" fmla="*/ 56 w 282"/>
                <a:gd name="T43" fmla="*/ 200 h 205"/>
                <a:gd name="T44" fmla="*/ 85 w 282"/>
                <a:gd name="T45" fmla="*/ 151 h 205"/>
                <a:gd name="T46" fmla="*/ 92 w 282"/>
                <a:gd name="T47" fmla="*/ 153 h 205"/>
                <a:gd name="T48" fmla="*/ 98 w 282"/>
                <a:gd name="T49" fmla="*/ 161 h 205"/>
                <a:gd name="T50" fmla="*/ 117 w 282"/>
                <a:gd name="T51" fmla="*/ 166 h 205"/>
                <a:gd name="T52" fmla="*/ 134 w 282"/>
                <a:gd name="T53" fmla="*/ 153 h 205"/>
                <a:gd name="T54" fmla="*/ 149 w 282"/>
                <a:gd name="T55" fmla="*/ 138 h 205"/>
                <a:gd name="T56" fmla="*/ 175 w 282"/>
                <a:gd name="T57" fmla="*/ 125 h 205"/>
                <a:gd name="T58" fmla="*/ 192 w 282"/>
                <a:gd name="T59" fmla="*/ 109 h 205"/>
                <a:gd name="T60" fmla="*/ 210 w 282"/>
                <a:gd name="T61" fmla="*/ 108 h 205"/>
                <a:gd name="T62" fmla="*/ 224 w 282"/>
                <a:gd name="T63" fmla="*/ 13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05">
                  <a:moveTo>
                    <a:pt x="224" y="130"/>
                  </a:moveTo>
                  <a:cubicBezTo>
                    <a:pt x="229" y="139"/>
                    <a:pt x="239" y="144"/>
                    <a:pt x="249" y="142"/>
                  </a:cubicBezTo>
                  <a:cubicBezTo>
                    <a:pt x="259" y="140"/>
                    <a:pt x="267" y="134"/>
                    <a:pt x="272" y="125"/>
                  </a:cubicBezTo>
                  <a:cubicBezTo>
                    <a:pt x="277" y="117"/>
                    <a:pt x="280" y="107"/>
                    <a:pt x="281" y="98"/>
                  </a:cubicBezTo>
                  <a:cubicBezTo>
                    <a:pt x="282" y="90"/>
                    <a:pt x="281" y="82"/>
                    <a:pt x="277" y="76"/>
                  </a:cubicBezTo>
                  <a:cubicBezTo>
                    <a:pt x="273" y="72"/>
                    <a:pt x="269" y="69"/>
                    <a:pt x="264" y="67"/>
                  </a:cubicBezTo>
                  <a:cubicBezTo>
                    <a:pt x="257" y="63"/>
                    <a:pt x="252" y="57"/>
                    <a:pt x="248" y="51"/>
                  </a:cubicBezTo>
                  <a:cubicBezTo>
                    <a:pt x="245" y="46"/>
                    <a:pt x="243" y="41"/>
                    <a:pt x="240" y="36"/>
                  </a:cubicBezTo>
                  <a:cubicBezTo>
                    <a:pt x="231" y="19"/>
                    <a:pt x="213" y="5"/>
                    <a:pt x="194" y="5"/>
                  </a:cubicBezTo>
                  <a:cubicBezTo>
                    <a:pt x="184" y="5"/>
                    <a:pt x="175" y="9"/>
                    <a:pt x="166" y="11"/>
                  </a:cubicBezTo>
                  <a:cubicBezTo>
                    <a:pt x="135" y="16"/>
                    <a:pt x="101" y="0"/>
                    <a:pt x="72" y="13"/>
                  </a:cubicBezTo>
                  <a:cubicBezTo>
                    <a:pt x="65" y="16"/>
                    <a:pt x="58" y="20"/>
                    <a:pt x="52" y="26"/>
                  </a:cubicBezTo>
                  <a:cubicBezTo>
                    <a:pt x="44" y="32"/>
                    <a:pt x="36" y="39"/>
                    <a:pt x="29" y="47"/>
                  </a:cubicBezTo>
                  <a:cubicBezTo>
                    <a:pt x="22" y="52"/>
                    <a:pt x="17" y="60"/>
                    <a:pt x="14" y="68"/>
                  </a:cubicBezTo>
                  <a:cubicBezTo>
                    <a:pt x="10" y="83"/>
                    <a:pt x="20" y="99"/>
                    <a:pt x="14" y="113"/>
                  </a:cubicBezTo>
                  <a:cubicBezTo>
                    <a:pt x="12" y="117"/>
                    <a:pt x="9" y="121"/>
                    <a:pt x="7" y="125"/>
                  </a:cubicBezTo>
                  <a:cubicBezTo>
                    <a:pt x="0" y="134"/>
                    <a:pt x="7" y="172"/>
                    <a:pt x="7" y="183"/>
                  </a:cubicBezTo>
                  <a:cubicBezTo>
                    <a:pt x="6" y="189"/>
                    <a:pt x="7" y="195"/>
                    <a:pt x="11" y="199"/>
                  </a:cubicBezTo>
                  <a:cubicBezTo>
                    <a:pt x="15" y="205"/>
                    <a:pt x="23" y="205"/>
                    <a:pt x="31" y="205"/>
                  </a:cubicBezTo>
                  <a:cubicBezTo>
                    <a:pt x="44" y="205"/>
                    <a:pt x="44" y="205"/>
                    <a:pt x="44" y="205"/>
                  </a:cubicBezTo>
                  <a:cubicBezTo>
                    <a:pt x="46" y="205"/>
                    <a:pt x="48" y="205"/>
                    <a:pt x="49" y="205"/>
                  </a:cubicBezTo>
                  <a:cubicBezTo>
                    <a:pt x="52" y="204"/>
                    <a:pt x="54" y="202"/>
                    <a:pt x="56" y="200"/>
                  </a:cubicBezTo>
                  <a:cubicBezTo>
                    <a:pt x="67" y="188"/>
                    <a:pt x="69" y="151"/>
                    <a:pt x="85" y="151"/>
                  </a:cubicBezTo>
                  <a:cubicBezTo>
                    <a:pt x="87" y="151"/>
                    <a:pt x="90" y="151"/>
                    <a:pt x="92" y="153"/>
                  </a:cubicBezTo>
                  <a:cubicBezTo>
                    <a:pt x="95" y="155"/>
                    <a:pt x="96" y="159"/>
                    <a:pt x="98" y="161"/>
                  </a:cubicBezTo>
                  <a:cubicBezTo>
                    <a:pt x="102" y="167"/>
                    <a:pt x="110" y="169"/>
                    <a:pt x="117" y="166"/>
                  </a:cubicBezTo>
                  <a:cubicBezTo>
                    <a:pt x="124" y="163"/>
                    <a:pt x="129" y="158"/>
                    <a:pt x="134" y="153"/>
                  </a:cubicBezTo>
                  <a:cubicBezTo>
                    <a:pt x="138" y="147"/>
                    <a:pt x="143" y="142"/>
                    <a:pt x="149" y="138"/>
                  </a:cubicBezTo>
                  <a:cubicBezTo>
                    <a:pt x="157" y="133"/>
                    <a:pt x="167" y="131"/>
                    <a:pt x="175" y="125"/>
                  </a:cubicBezTo>
                  <a:cubicBezTo>
                    <a:pt x="182" y="121"/>
                    <a:pt x="186" y="114"/>
                    <a:pt x="192" y="109"/>
                  </a:cubicBezTo>
                  <a:cubicBezTo>
                    <a:pt x="198" y="104"/>
                    <a:pt x="203" y="104"/>
                    <a:pt x="210" y="108"/>
                  </a:cubicBezTo>
                  <a:cubicBezTo>
                    <a:pt x="219" y="113"/>
                    <a:pt x="220" y="121"/>
                    <a:pt x="224" y="13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śḷîḋé"/>
            <p:cNvSpPr/>
            <p:nvPr/>
          </p:nvSpPr>
          <p:spPr bwMode="auto">
            <a:xfrm>
              <a:off x="5418138" y="3932238"/>
              <a:ext cx="15875" cy="61913"/>
            </a:xfrm>
            <a:custGeom>
              <a:avLst/>
              <a:gdLst>
                <a:gd name="T0" fmla="*/ 2 w 11"/>
                <a:gd name="T1" fmla="*/ 0 h 44"/>
                <a:gd name="T2" fmla="*/ 0 w 11"/>
                <a:gd name="T3" fmla="*/ 3 h 44"/>
                <a:gd name="T4" fmla="*/ 4 w 11"/>
                <a:gd name="T5" fmla="*/ 16 h 44"/>
                <a:gd name="T6" fmla="*/ 11 w 11"/>
                <a:gd name="T7" fmla="*/ 44 h 44"/>
                <a:gd name="T8" fmla="*/ 9 w 11"/>
                <a:gd name="T9" fmla="*/ 16 h 44"/>
                <a:gd name="T10" fmla="*/ 3 w 11"/>
                <a:gd name="T11" fmla="*/ 1 h 44"/>
                <a:gd name="T12" fmla="*/ 2 w 1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4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7"/>
                    <a:pt x="2" y="11"/>
                    <a:pt x="4" y="16"/>
                  </a:cubicBezTo>
                  <a:cubicBezTo>
                    <a:pt x="6" y="25"/>
                    <a:pt x="9" y="34"/>
                    <a:pt x="11" y="44"/>
                  </a:cubicBezTo>
                  <a:cubicBezTo>
                    <a:pt x="11" y="34"/>
                    <a:pt x="11" y="25"/>
                    <a:pt x="9" y="16"/>
                  </a:cubicBezTo>
                  <a:cubicBezTo>
                    <a:pt x="8" y="10"/>
                    <a:pt x="6" y="5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ŝliḓè"/>
            <p:cNvSpPr/>
            <p:nvPr/>
          </p:nvSpPr>
          <p:spPr bwMode="auto">
            <a:xfrm>
              <a:off x="5416551" y="3929063"/>
              <a:ext cx="4763" cy="7938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6 h 6"/>
                <a:gd name="T4" fmla="*/ 3 w 3"/>
                <a:gd name="T5" fmla="*/ 3 h 6"/>
                <a:gd name="T6" fmla="*/ 0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1" y="2"/>
                    <a:pt x="1" y="4"/>
                    <a:pt x="1" y="6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ṧḷiḋè"/>
            <p:cNvSpPr/>
            <p:nvPr/>
          </p:nvSpPr>
          <p:spPr bwMode="auto">
            <a:xfrm>
              <a:off x="5324476" y="4116388"/>
              <a:ext cx="219075" cy="347663"/>
            </a:xfrm>
            <a:custGeom>
              <a:avLst/>
              <a:gdLst>
                <a:gd name="T0" fmla="*/ 106 w 155"/>
                <a:gd name="T1" fmla="*/ 198 h 246"/>
                <a:gd name="T2" fmla="*/ 87 w 155"/>
                <a:gd name="T3" fmla="*/ 200 h 246"/>
                <a:gd name="T4" fmla="*/ 8 w 155"/>
                <a:gd name="T5" fmla="*/ 221 h 246"/>
                <a:gd name="T6" fmla="*/ 0 w 155"/>
                <a:gd name="T7" fmla="*/ 223 h 246"/>
                <a:gd name="T8" fmla="*/ 30 w 155"/>
                <a:gd name="T9" fmla="*/ 226 h 246"/>
                <a:gd name="T10" fmla="*/ 155 w 155"/>
                <a:gd name="T11" fmla="*/ 246 h 246"/>
                <a:gd name="T12" fmla="*/ 124 w 155"/>
                <a:gd name="T13" fmla="*/ 202 h 246"/>
                <a:gd name="T14" fmla="*/ 106 w 155"/>
                <a:gd name="T15" fmla="*/ 198 h 246"/>
                <a:gd name="T16" fmla="*/ 68 w 155"/>
                <a:gd name="T17" fmla="*/ 0 h 246"/>
                <a:gd name="T18" fmla="*/ 54 w 155"/>
                <a:gd name="T19" fmla="*/ 28 h 246"/>
                <a:gd name="T20" fmla="*/ 45 w 155"/>
                <a:gd name="T21" fmla="*/ 43 h 246"/>
                <a:gd name="T22" fmla="*/ 69 w 155"/>
                <a:gd name="T23" fmla="*/ 40 h 246"/>
                <a:gd name="T24" fmla="*/ 75 w 155"/>
                <a:gd name="T25" fmla="*/ 38 h 246"/>
                <a:gd name="T26" fmla="*/ 73 w 155"/>
                <a:gd name="T27" fmla="*/ 30 h 246"/>
                <a:gd name="T28" fmla="*/ 75 w 155"/>
                <a:gd name="T29" fmla="*/ 21 h 246"/>
                <a:gd name="T30" fmla="*/ 68 w 155"/>
                <a:gd name="T31" fmla="*/ 0 h 246"/>
                <a:gd name="T32" fmla="*/ 68 w 155"/>
                <a:gd name="T3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246">
                  <a:moveTo>
                    <a:pt x="106" y="198"/>
                  </a:moveTo>
                  <a:cubicBezTo>
                    <a:pt x="100" y="198"/>
                    <a:pt x="93" y="199"/>
                    <a:pt x="87" y="200"/>
                  </a:cubicBezTo>
                  <a:cubicBezTo>
                    <a:pt x="60" y="205"/>
                    <a:pt x="34" y="212"/>
                    <a:pt x="8" y="221"/>
                  </a:cubicBezTo>
                  <a:cubicBezTo>
                    <a:pt x="5" y="222"/>
                    <a:pt x="2" y="223"/>
                    <a:pt x="0" y="223"/>
                  </a:cubicBezTo>
                  <a:cubicBezTo>
                    <a:pt x="10" y="224"/>
                    <a:pt x="20" y="225"/>
                    <a:pt x="30" y="226"/>
                  </a:cubicBezTo>
                  <a:cubicBezTo>
                    <a:pt x="72" y="230"/>
                    <a:pt x="114" y="237"/>
                    <a:pt x="155" y="246"/>
                  </a:cubicBezTo>
                  <a:cubicBezTo>
                    <a:pt x="148" y="228"/>
                    <a:pt x="141" y="209"/>
                    <a:pt x="124" y="202"/>
                  </a:cubicBezTo>
                  <a:cubicBezTo>
                    <a:pt x="118" y="199"/>
                    <a:pt x="112" y="198"/>
                    <a:pt x="106" y="198"/>
                  </a:cubicBezTo>
                  <a:moveTo>
                    <a:pt x="68" y="0"/>
                  </a:moveTo>
                  <a:cubicBezTo>
                    <a:pt x="64" y="10"/>
                    <a:pt x="59" y="19"/>
                    <a:pt x="54" y="28"/>
                  </a:cubicBezTo>
                  <a:cubicBezTo>
                    <a:pt x="51" y="33"/>
                    <a:pt x="48" y="38"/>
                    <a:pt x="45" y="43"/>
                  </a:cubicBezTo>
                  <a:cubicBezTo>
                    <a:pt x="53" y="42"/>
                    <a:pt x="61" y="41"/>
                    <a:pt x="69" y="40"/>
                  </a:cubicBezTo>
                  <a:cubicBezTo>
                    <a:pt x="71" y="39"/>
                    <a:pt x="73" y="39"/>
                    <a:pt x="75" y="38"/>
                  </a:cubicBezTo>
                  <a:cubicBezTo>
                    <a:pt x="74" y="36"/>
                    <a:pt x="73" y="33"/>
                    <a:pt x="73" y="30"/>
                  </a:cubicBezTo>
                  <a:cubicBezTo>
                    <a:pt x="73" y="27"/>
                    <a:pt x="74" y="24"/>
                    <a:pt x="75" y="21"/>
                  </a:cubicBezTo>
                  <a:cubicBezTo>
                    <a:pt x="76" y="13"/>
                    <a:pt x="74" y="6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ľïḑé"/>
            <p:cNvSpPr/>
            <p:nvPr/>
          </p:nvSpPr>
          <p:spPr bwMode="auto">
            <a:xfrm>
              <a:off x="5254626" y="4170363"/>
              <a:ext cx="398463" cy="322263"/>
            </a:xfrm>
            <a:custGeom>
              <a:avLst/>
              <a:gdLst>
                <a:gd name="T0" fmla="*/ 124 w 282"/>
                <a:gd name="T1" fmla="*/ 0 h 229"/>
                <a:gd name="T2" fmla="*/ 118 w 282"/>
                <a:gd name="T3" fmla="*/ 2 h 229"/>
                <a:gd name="T4" fmla="*/ 94 w 282"/>
                <a:gd name="T5" fmla="*/ 5 h 229"/>
                <a:gd name="T6" fmla="*/ 58 w 282"/>
                <a:gd name="T7" fmla="*/ 61 h 229"/>
                <a:gd name="T8" fmla="*/ 32 w 282"/>
                <a:gd name="T9" fmla="*/ 91 h 229"/>
                <a:gd name="T10" fmla="*/ 0 w 282"/>
                <a:gd name="T11" fmla="*/ 141 h 229"/>
                <a:gd name="T12" fmla="*/ 6 w 282"/>
                <a:gd name="T13" fmla="*/ 150 h 229"/>
                <a:gd name="T14" fmla="*/ 35 w 282"/>
                <a:gd name="T15" fmla="*/ 184 h 229"/>
                <a:gd name="T16" fmla="*/ 49 w 282"/>
                <a:gd name="T17" fmla="*/ 185 h 229"/>
                <a:gd name="T18" fmla="*/ 57 w 282"/>
                <a:gd name="T19" fmla="*/ 183 h 229"/>
                <a:gd name="T20" fmla="*/ 136 w 282"/>
                <a:gd name="T21" fmla="*/ 162 h 229"/>
                <a:gd name="T22" fmla="*/ 155 w 282"/>
                <a:gd name="T23" fmla="*/ 160 h 229"/>
                <a:gd name="T24" fmla="*/ 173 w 282"/>
                <a:gd name="T25" fmla="*/ 164 h 229"/>
                <a:gd name="T26" fmla="*/ 204 w 282"/>
                <a:gd name="T27" fmla="*/ 208 h 229"/>
                <a:gd name="T28" fmla="*/ 272 w 282"/>
                <a:gd name="T29" fmla="*/ 226 h 229"/>
                <a:gd name="T30" fmla="*/ 281 w 282"/>
                <a:gd name="T31" fmla="*/ 229 h 229"/>
                <a:gd name="T32" fmla="*/ 282 w 282"/>
                <a:gd name="T33" fmla="*/ 228 h 229"/>
                <a:gd name="T34" fmla="*/ 276 w 282"/>
                <a:gd name="T35" fmla="*/ 217 h 229"/>
                <a:gd name="T36" fmla="*/ 271 w 282"/>
                <a:gd name="T37" fmla="*/ 167 h 229"/>
                <a:gd name="T38" fmla="*/ 276 w 282"/>
                <a:gd name="T39" fmla="*/ 163 h 229"/>
                <a:gd name="T40" fmla="*/ 248 w 282"/>
                <a:gd name="T41" fmla="*/ 146 h 229"/>
                <a:gd name="T42" fmla="*/ 247 w 282"/>
                <a:gd name="T43" fmla="*/ 146 h 229"/>
                <a:gd name="T44" fmla="*/ 239 w 282"/>
                <a:gd name="T45" fmla="*/ 147 h 229"/>
                <a:gd name="T46" fmla="*/ 232 w 282"/>
                <a:gd name="T47" fmla="*/ 144 h 229"/>
                <a:gd name="T48" fmla="*/ 227 w 282"/>
                <a:gd name="T49" fmla="*/ 139 h 229"/>
                <a:gd name="T50" fmla="*/ 221 w 282"/>
                <a:gd name="T51" fmla="*/ 137 h 229"/>
                <a:gd name="T52" fmla="*/ 217 w 282"/>
                <a:gd name="T53" fmla="*/ 138 h 229"/>
                <a:gd name="T54" fmla="*/ 213 w 282"/>
                <a:gd name="T55" fmla="*/ 138 h 229"/>
                <a:gd name="T56" fmla="*/ 208 w 282"/>
                <a:gd name="T57" fmla="*/ 137 h 229"/>
                <a:gd name="T58" fmla="*/ 195 w 282"/>
                <a:gd name="T59" fmla="*/ 119 h 229"/>
                <a:gd name="T60" fmla="*/ 191 w 282"/>
                <a:gd name="T61" fmla="*/ 118 h 229"/>
                <a:gd name="T62" fmla="*/ 186 w 282"/>
                <a:gd name="T63" fmla="*/ 119 h 229"/>
                <a:gd name="T64" fmla="*/ 181 w 282"/>
                <a:gd name="T65" fmla="*/ 119 h 229"/>
                <a:gd name="T66" fmla="*/ 180 w 282"/>
                <a:gd name="T67" fmla="*/ 119 h 229"/>
                <a:gd name="T68" fmla="*/ 162 w 282"/>
                <a:gd name="T69" fmla="*/ 108 h 229"/>
                <a:gd name="T70" fmla="*/ 148 w 282"/>
                <a:gd name="T71" fmla="*/ 101 h 229"/>
                <a:gd name="T72" fmla="*/ 143 w 282"/>
                <a:gd name="T73" fmla="*/ 103 h 229"/>
                <a:gd name="T74" fmla="*/ 130 w 282"/>
                <a:gd name="T75" fmla="*/ 78 h 229"/>
                <a:gd name="T76" fmla="*/ 132 w 282"/>
                <a:gd name="T77" fmla="*/ 46 h 229"/>
                <a:gd name="T78" fmla="*/ 128 w 282"/>
                <a:gd name="T79" fmla="*/ 39 h 229"/>
                <a:gd name="T80" fmla="*/ 128 w 282"/>
                <a:gd name="T81" fmla="*/ 27 h 229"/>
                <a:gd name="T82" fmla="*/ 125 w 282"/>
                <a:gd name="T83" fmla="*/ 3 h 229"/>
                <a:gd name="T84" fmla="*/ 124 w 282"/>
                <a:gd name="T85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2" h="229">
                  <a:moveTo>
                    <a:pt x="124" y="0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10" y="3"/>
                    <a:pt x="102" y="4"/>
                    <a:pt x="94" y="5"/>
                  </a:cubicBezTo>
                  <a:cubicBezTo>
                    <a:pt x="84" y="25"/>
                    <a:pt x="72" y="44"/>
                    <a:pt x="58" y="61"/>
                  </a:cubicBezTo>
                  <a:cubicBezTo>
                    <a:pt x="50" y="71"/>
                    <a:pt x="41" y="81"/>
                    <a:pt x="32" y="91"/>
                  </a:cubicBezTo>
                  <a:cubicBezTo>
                    <a:pt x="20" y="107"/>
                    <a:pt x="9" y="124"/>
                    <a:pt x="0" y="141"/>
                  </a:cubicBezTo>
                  <a:cubicBezTo>
                    <a:pt x="2" y="144"/>
                    <a:pt x="4" y="147"/>
                    <a:pt x="6" y="150"/>
                  </a:cubicBezTo>
                  <a:cubicBezTo>
                    <a:pt x="15" y="162"/>
                    <a:pt x="24" y="175"/>
                    <a:pt x="35" y="184"/>
                  </a:cubicBezTo>
                  <a:cubicBezTo>
                    <a:pt x="40" y="185"/>
                    <a:pt x="44" y="185"/>
                    <a:pt x="49" y="185"/>
                  </a:cubicBezTo>
                  <a:cubicBezTo>
                    <a:pt x="51" y="185"/>
                    <a:pt x="54" y="184"/>
                    <a:pt x="57" y="183"/>
                  </a:cubicBezTo>
                  <a:cubicBezTo>
                    <a:pt x="83" y="174"/>
                    <a:pt x="109" y="167"/>
                    <a:pt x="136" y="162"/>
                  </a:cubicBezTo>
                  <a:cubicBezTo>
                    <a:pt x="142" y="161"/>
                    <a:pt x="149" y="160"/>
                    <a:pt x="155" y="160"/>
                  </a:cubicBezTo>
                  <a:cubicBezTo>
                    <a:pt x="161" y="160"/>
                    <a:pt x="167" y="161"/>
                    <a:pt x="173" y="164"/>
                  </a:cubicBezTo>
                  <a:cubicBezTo>
                    <a:pt x="190" y="171"/>
                    <a:pt x="197" y="190"/>
                    <a:pt x="204" y="208"/>
                  </a:cubicBezTo>
                  <a:cubicBezTo>
                    <a:pt x="227" y="213"/>
                    <a:pt x="249" y="219"/>
                    <a:pt x="272" y="226"/>
                  </a:cubicBezTo>
                  <a:cubicBezTo>
                    <a:pt x="275" y="227"/>
                    <a:pt x="278" y="228"/>
                    <a:pt x="281" y="229"/>
                  </a:cubicBezTo>
                  <a:cubicBezTo>
                    <a:pt x="281" y="229"/>
                    <a:pt x="282" y="228"/>
                    <a:pt x="282" y="228"/>
                  </a:cubicBezTo>
                  <a:cubicBezTo>
                    <a:pt x="280" y="224"/>
                    <a:pt x="278" y="221"/>
                    <a:pt x="276" y="217"/>
                  </a:cubicBezTo>
                  <a:cubicBezTo>
                    <a:pt x="271" y="206"/>
                    <a:pt x="262" y="179"/>
                    <a:pt x="271" y="167"/>
                  </a:cubicBezTo>
                  <a:cubicBezTo>
                    <a:pt x="272" y="165"/>
                    <a:pt x="274" y="164"/>
                    <a:pt x="276" y="163"/>
                  </a:cubicBezTo>
                  <a:cubicBezTo>
                    <a:pt x="269" y="154"/>
                    <a:pt x="259" y="146"/>
                    <a:pt x="248" y="146"/>
                  </a:cubicBezTo>
                  <a:cubicBezTo>
                    <a:pt x="247" y="146"/>
                    <a:pt x="247" y="146"/>
                    <a:pt x="247" y="146"/>
                  </a:cubicBezTo>
                  <a:cubicBezTo>
                    <a:pt x="244" y="146"/>
                    <a:pt x="242" y="147"/>
                    <a:pt x="239" y="147"/>
                  </a:cubicBezTo>
                  <a:cubicBezTo>
                    <a:pt x="236" y="147"/>
                    <a:pt x="234" y="146"/>
                    <a:pt x="232" y="144"/>
                  </a:cubicBezTo>
                  <a:cubicBezTo>
                    <a:pt x="230" y="143"/>
                    <a:pt x="229" y="141"/>
                    <a:pt x="227" y="139"/>
                  </a:cubicBezTo>
                  <a:cubicBezTo>
                    <a:pt x="226" y="138"/>
                    <a:pt x="224" y="137"/>
                    <a:pt x="221" y="137"/>
                  </a:cubicBezTo>
                  <a:cubicBezTo>
                    <a:pt x="220" y="137"/>
                    <a:pt x="219" y="137"/>
                    <a:pt x="217" y="138"/>
                  </a:cubicBezTo>
                  <a:cubicBezTo>
                    <a:pt x="216" y="138"/>
                    <a:pt x="215" y="138"/>
                    <a:pt x="213" y="138"/>
                  </a:cubicBezTo>
                  <a:cubicBezTo>
                    <a:pt x="212" y="138"/>
                    <a:pt x="210" y="138"/>
                    <a:pt x="208" y="137"/>
                  </a:cubicBezTo>
                  <a:cubicBezTo>
                    <a:pt x="201" y="133"/>
                    <a:pt x="202" y="122"/>
                    <a:pt x="195" y="119"/>
                  </a:cubicBezTo>
                  <a:cubicBezTo>
                    <a:pt x="194" y="119"/>
                    <a:pt x="192" y="118"/>
                    <a:pt x="191" y="118"/>
                  </a:cubicBezTo>
                  <a:cubicBezTo>
                    <a:pt x="189" y="118"/>
                    <a:pt x="187" y="119"/>
                    <a:pt x="186" y="119"/>
                  </a:cubicBezTo>
                  <a:cubicBezTo>
                    <a:pt x="184" y="119"/>
                    <a:pt x="182" y="119"/>
                    <a:pt x="181" y="119"/>
                  </a:cubicBezTo>
                  <a:cubicBezTo>
                    <a:pt x="181" y="119"/>
                    <a:pt x="180" y="119"/>
                    <a:pt x="180" y="119"/>
                  </a:cubicBezTo>
                  <a:cubicBezTo>
                    <a:pt x="173" y="119"/>
                    <a:pt x="168" y="113"/>
                    <a:pt x="162" y="108"/>
                  </a:cubicBezTo>
                  <a:cubicBezTo>
                    <a:pt x="159" y="105"/>
                    <a:pt x="153" y="101"/>
                    <a:pt x="148" y="101"/>
                  </a:cubicBezTo>
                  <a:cubicBezTo>
                    <a:pt x="147" y="101"/>
                    <a:pt x="145" y="102"/>
                    <a:pt x="143" y="103"/>
                  </a:cubicBezTo>
                  <a:cubicBezTo>
                    <a:pt x="145" y="92"/>
                    <a:pt x="140" y="82"/>
                    <a:pt x="130" y="78"/>
                  </a:cubicBezTo>
                  <a:cubicBezTo>
                    <a:pt x="141" y="72"/>
                    <a:pt x="139" y="55"/>
                    <a:pt x="132" y="46"/>
                  </a:cubicBezTo>
                  <a:cubicBezTo>
                    <a:pt x="130" y="43"/>
                    <a:pt x="129" y="41"/>
                    <a:pt x="128" y="39"/>
                  </a:cubicBezTo>
                  <a:cubicBezTo>
                    <a:pt x="127" y="35"/>
                    <a:pt x="127" y="31"/>
                    <a:pt x="128" y="27"/>
                  </a:cubicBezTo>
                  <a:cubicBezTo>
                    <a:pt x="129" y="19"/>
                    <a:pt x="128" y="10"/>
                    <a:pt x="125" y="3"/>
                  </a:cubicBezTo>
                  <a:cubicBezTo>
                    <a:pt x="125" y="2"/>
                    <a:pt x="124" y="1"/>
                    <a:pt x="124" y="0"/>
                  </a:cubicBezTo>
                </a:path>
              </a:pathLst>
            </a:custGeom>
            <a:solidFill>
              <a:srgbClr val="464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š1ïdê"/>
            <p:cNvSpPr/>
            <p:nvPr/>
          </p:nvSpPr>
          <p:spPr bwMode="auto">
            <a:xfrm>
              <a:off x="5624513" y="4400551"/>
              <a:ext cx="38100" cy="90488"/>
            </a:xfrm>
            <a:custGeom>
              <a:avLst/>
              <a:gdLst>
                <a:gd name="T0" fmla="*/ 14 w 26"/>
                <a:gd name="T1" fmla="*/ 0 h 65"/>
                <a:gd name="T2" fmla="*/ 9 w 26"/>
                <a:gd name="T3" fmla="*/ 4 h 65"/>
                <a:gd name="T4" fmla="*/ 14 w 26"/>
                <a:gd name="T5" fmla="*/ 54 h 65"/>
                <a:gd name="T6" fmla="*/ 20 w 26"/>
                <a:gd name="T7" fmla="*/ 65 h 65"/>
                <a:gd name="T8" fmla="*/ 25 w 26"/>
                <a:gd name="T9" fmla="*/ 57 h 65"/>
                <a:gd name="T10" fmla="*/ 25 w 26"/>
                <a:gd name="T11" fmla="*/ 37 h 65"/>
                <a:gd name="T12" fmla="*/ 15 w 26"/>
                <a:gd name="T13" fmla="*/ 2 h 65"/>
                <a:gd name="T14" fmla="*/ 14 w 26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65">
                  <a:moveTo>
                    <a:pt x="14" y="0"/>
                  </a:moveTo>
                  <a:cubicBezTo>
                    <a:pt x="12" y="1"/>
                    <a:pt x="10" y="2"/>
                    <a:pt x="9" y="4"/>
                  </a:cubicBezTo>
                  <a:cubicBezTo>
                    <a:pt x="0" y="16"/>
                    <a:pt x="9" y="43"/>
                    <a:pt x="14" y="54"/>
                  </a:cubicBezTo>
                  <a:cubicBezTo>
                    <a:pt x="16" y="58"/>
                    <a:pt x="18" y="61"/>
                    <a:pt x="20" y="65"/>
                  </a:cubicBezTo>
                  <a:cubicBezTo>
                    <a:pt x="22" y="63"/>
                    <a:pt x="24" y="60"/>
                    <a:pt x="25" y="57"/>
                  </a:cubicBezTo>
                  <a:cubicBezTo>
                    <a:pt x="26" y="50"/>
                    <a:pt x="26" y="43"/>
                    <a:pt x="25" y="37"/>
                  </a:cubicBezTo>
                  <a:cubicBezTo>
                    <a:pt x="23" y="25"/>
                    <a:pt x="21" y="12"/>
                    <a:pt x="15" y="2"/>
                  </a:cubicBezTo>
                  <a:cubicBezTo>
                    <a:pt x="14" y="1"/>
                    <a:pt x="14" y="0"/>
                    <a:pt x="14" y="0"/>
                  </a:cubicBezTo>
                </a:path>
              </a:pathLst>
            </a:custGeom>
            <a:solidFill>
              <a:srgbClr val="E5A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ṧḷïḑé"/>
            <p:cNvSpPr/>
            <p:nvPr/>
          </p:nvSpPr>
          <p:spPr bwMode="auto">
            <a:xfrm>
              <a:off x="5303838" y="4429126"/>
              <a:ext cx="347663" cy="69850"/>
            </a:xfrm>
            <a:custGeom>
              <a:avLst/>
              <a:gdLst>
                <a:gd name="T0" fmla="*/ 0 w 246"/>
                <a:gd name="T1" fmla="*/ 0 h 49"/>
                <a:gd name="T2" fmla="*/ 4 w 246"/>
                <a:gd name="T3" fmla="*/ 3 h 49"/>
                <a:gd name="T4" fmla="*/ 54 w 246"/>
                <a:gd name="T5" fmla="*/ 23 h 49"/>
                <a:gd name="T6" fmla="*/ 217 w 246"/>
                <a:gd name="T7" fmla="*/ 49 h 49"/>
                <a:gd name="T8" fmla="*/ 237 w 246"/>
                <a:gd name="T9" fmla="*/ 49 h 49"/>
                <a:gd name="T10" fmla="*/ 246 w 246"/>
                <a:gd name="T11" fmla="*/ 45 h 49"/>
                <a:gd name="T12" fmla="*/ 237 w 246"/>
                <a:gd name="T13" fmla="*/ 42 h 49"/>
                <a:gd name="T14" fmla="*/ 169 w 246"/>
                <a:gd name="T15" fmla="*/ 24 h 49"/>
                <a:gd name="T16" fmla="*/ 169 w 246"/>
                <a:gd name="T17" fmla="*/ 24 h 49"/>
                <a:gd name="T18" fmla="*/ 44 w 246"/>
                <a:gd name="T19" fmla="*/ 4 h 49"/>
                <a:gd name="T20" fmla="*/ 14 w 246"/>
                <a:gd name="T21" fmla="*/ 1 h 49"/>
                <a:gd name="T22" fmla="*/ 14 w 246"/>
                <a:gd name="T23" fmla="*/ 1 h 49"/>
                <a:gd name="T24" fmla="*/ 0 w 246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49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19" y="14"/>
                    <a:pt x="37" y="19"/>
                    <a:pt x="54" y="23"/>
                  </a:cubicBezTo>
                  <a:cubicBezTo>
                    <a:pt x="108" y="36"/>
                    <a:pt x="162" y="49"/>
                    <a:pt x="217" y="49"/>
                  </a:cubicBezTo>
                  <a:cubicBezTo>
                    <a:pt x="224" y="49"/>
                    <a:pt x="230" y="49"/>
                    <a:pt x="237" y="49"/>
                  </a:cubicBezTo>
                  <a:cubicBezTo>
                    <a:pt x="241" y="48"/>
                    <a:pt x="243" y="47"/>
                    <a:pt x="246" y="45"/>
                  </a:cubicBezTo>
                  <a:cubicBezTo>
                    <a:pt x="243" y="44"/>
                    <a:pt x="240" y="43"/>
                    <a:pt x="237" y="42"/>
                  </a:cubicBezTo>
                  <a:cubicBezTo>
                    <a:pt x="214" y="35"/>
                    <a:pt x="192" y="29"/>
                    <a:pt x="169" y="24"/>
                  </a:cubicBezTo>
                  <a:cubicBezTo>
                    <a:pt x="169" y="24"/>
                    <a:pt x="169" y="24"/>
                    <a:pt x="169" y="24"/>
                  </a:cubicBezTo>
                  <a:cubicBezTo>
                    <a:pt x="128" y="15"/>
                    <a:pt x="86" y="8"/>
                    <a:pt x="44" y="4"/>
                  </a:cubicBezTo>
                  <a:cubicBezTo>
                    <a:pt x="34" y="3"/>
                    <a:pt x="2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solidFill>
              <a:srgbClr val="4E5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ṥḷïďé"/>
            <p:cNvSpPr/>
            <p:nvPr/>
          </p:nvSpPr>
          <p:spPr bwMode="auto">
            <a:xfrm>
              <a:off x="5146676" y="3906838"/>
              <a:ext cx="287338" cy="461963"/>
            </a:xfrm>
            <a:custGeom>
              <a:avLst/>
              <a:gdLst>
                <a:gd name="T0" fmla="*/ 128 w 203"/>
                <a:gd name="T1" fmla="*/ 0 h 327"/>
                <a:gd name="T2" fmla="*/ 106 w 203"/>
                <a:gd name="T3" fmla="*/ 2 h 327"/>
                <a:gd name="T4" fmla="*/ 43 w 203"/>
                <a:gd name="T5" fmla="*/ 40 h 327"/>
                <a:gd name="T6" fmla="*/ 15 w 203"/>
                <a:gd name="T7" fmla="*/ 79 h 327"/>
                <a:gd name="T8" fmla="*/ 1 w 203"/>
                <a:gd name="T9" fmla="*/ 114 h 327"/>
                <a:gd name="T10" fmla="*/ 3 w 203"/>
                <a:gd name="T11" fmla="*/ 146 h 327"/>
                <a:gd name="T12" fmla="*/ 34 w 203"/>
                <a:gd name="T13" fmla="*/ 259 h 327"/>
                <a:gd name="T14" fmla="*/ 76 w 203"/>
                <a:gd name="T15" fmla="*/ 327 h 327"/>
                <a:gd name="T16" fmla="*/ 108 w 203"/>
                <a:gd name="T17" fmla="*/ 277 h 327"/>
                <a:gd name="T18" fmla="*/ 134 w 203"/>
                <a:gd name="T19" fmla="*/ 247 h 327"/>
                <a:gd name="T20" fmla="*/ 170 w 203"/>
                <a:gd name="T21" fmla="*/ 191 h 327"/>
                <a:gd name="T22" fmla="*/ 170 w 203"/>
                <a:gd name="T23" fmla="*/ 191 h 327"/>
                <a:gd name="T24" fmla="*/ 179 w 203"/>
                <a:gd name="T25" fmla="*/ 176 h 327"/>
                <a:gd name="T26" fmla="*/ 193 w 203"/>
                <a:gd name="T27" fmla="*/ 148 h 327"/>
                <a:gd name="T28" fmla="*/ 190 w 203"/>
                <a:gd name="T29" fmla="*/ 142 h 327"/>
                <a:gd name="T30" fmla="*/ 194 w 203"/>
                <a:gd name="T31" fmla="*/ 137 h 327"/>
                <a:gd name="T32" fmla="*/ 195 w 203"/>
                <a:gd name="T33" fmla="*/ 136 h 327"/>
                <a:gd name="T34" fmla="*/ 195 w 203"/>
                <a:gd name="T35" fmla="*/ 116 h 327"/>
                <a:gd name="T36" fmla="*/ 191 w 203"/>
                <a:gd name="T37" fmla="*/ 112 h 327"/>
                <a:gd name="T38" fmla="*/ 192 w 203"/>
                <a:gd name="T39" fmla="*/ 105 h 327"/>
                <a:gd name="T40" fmla="*/ 203 w 203"/>
                <a:gd name="T41" fmla="*/ 62 h 327"/>
                <a:gd name="T42" fmla="*/ 196 w 203"/>
                <a:gd name="T43" fmla="*/ 34 h 327"/>
                <a:gd name="T44" fmla="*/ 192 w 203"/>
                <a:gd name="T45" fmla="*/ 21 h 327"/>
                <a:gd name="T46" fmla="*/ 191 w 203"/>
                <a:gd name="T47" fmla="*/ 15 h 327"/>
                <a:gd name="T48" fmla="*/ 176 w 203"/>
                <a:gd name="T49" fmla="*/ 7 h 327"/>
                <a:gd name="T50" fmla="*/ 128 w 203"/>
                <a:gd name="T51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3" h="327">
                  <a:moveTo>
                    <a:pt x="128" y="0"/>
                  </a:moveTo>
                  <a:cubicBezTo>
                    <a:pt x="121" y="0"/>
                    <a:pt x="113" y="1"/>
                    <a:pt x="106" y="2"/>
                  </a:cubicBezTo>
                  <a:cubicBezTo>
                    <a:pt x="81" y="5"/>
                    <a:pt x="58" y="20"/>
                    <a:pt x="43" y="40"/>
                  </a:cubicBezTo>
                  <a:cubicBezTo>
                    <a:pt x="32" y="52"/>
                    <a:pt x="23" y="65"/>
                    <a:pt x="15" y="79"/>
                  </a:cubicBezTo>
                  <a:cubicBezTo>
                    <a:pt x="8" y="90"/>
                    <a:pt x="3" y="102"/>
                    <a:pt x="1" y="114"/>
                  </a:cubicBezTo>
                  <a:cubicBezTo>
                    <a:pt x="0" y="125"/>
                    <a:pt x="1" y="135"/>
                    <a:pt x="3" y="146"/>
                  </a:cubicBezTo>
                  <a:cubicBezTo>
                    <a:pt x="10" y="184"/>
                    <a:pt x="18" y="223"/>
                    <a:pt x="34" y="259"/>
                  </a:cubicBezTo>
                  <a:cubicBezTo>
                    <a:pt x="45" y="283"/>
                    <a:pt x="60" y="305"/>
                    <a:pt x="76" y="327"/>
                  </a:cubicBezTo>
                  <a:cubicBezTo>
                    <a:pt x="85" y="310"/>
                    <a:pt x="96" y="293"/>
                    <a:pt x="108" y="277"/>
                  </a:cubicBezTo>
                  <a:cubicBezTo>
                    <a:pt x="117" y="267"/>
                    <a:pt x="126" y="257"/>
                    <a:pt x="134" y="247"/>
                  </a:cubicBezTo>
                  <a:cubicBezTo>
                    <a:pt x="148" y="230"/>
                    <a:pt x="160" y="211"/>
                    <a:pt x="170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3" y="186"/>
                    <a:pt x="176" y="181"/>
                    <a:pt x="179" y="176"/>
                  </a:cubicBezTo>
                  <a:cubicBezTo>
                    <a:pt x="184" y="167"/>
                    <a:pt x="189" y="158"/>
                    <a:pt x="193" y="148"/>
                  </a:cubicBezTo>
                  <a:cubicBezTo>
                    <a:pt x="191" y="146"/>
                    <a:pt x="189" y="144"/>
                    <a:pt x="190" y="142"/>
                  </a:cubicBezTo>
                  <a:cubicBezTo>
                    <a:pt x="190" y="140"/>
                    <a:pt x="192" y="139"/>
                    <a:pt x="194" y="137"/>
                  </a:cubicBezTo>
                  <a:cubicBezTo>
                    <a:pt x="195" y="137"/>
                    <a:pt x="195" y="137"/>
                    <a:pt x="195" y="136"/>
                  </a:cubicBezTo>
                  <a:cubicBezTo>
                    <a:pt x="201" y="131"/>
                    <a:pt x="201" y="122"/>
                    <a:pt x="195" y="116"/>
                  </a:cubicBezTo>
                  <a:cubicBezTo>
                    <a:pt x="194" y="115"/>
                    <a:pt x="192" y="114"/>
                    <a:pt x="191" y="112"/>
                  </a:cubicBezTo>
                  <a:cubicBezTo>
                    <a:pt x="190" y="110"/>
                    <a:pt x="191" y="107"/>
                    <a:pt x="192" y="105"/>
                  </a:cubicBezTo>
                  <a:cubicBezTo>
                    <a:pt x="199" y="91"/>
                    <a:pt x="202" y="77"/>
                    <a:pt x="203" y="62"/>
                  </a:cubicBezTo>
                  <a:cubicBezTo>
                    <a:pt x="201" y="52"/>
                    <a:pt x="198" y="43"/>
                    <a:pt x="196" y="34"/>
                  </a:cubicBezTo>
                  <a:cubicBezTo>
                    <a:pt x="194" y="29"/>
                    <a:pt x="193" y="25"/>
                    <a:pt x="192" y="21"/>
                  </a:cubicBezTo>
                  <a:cubicBezTo>
                    <a:pt x="192" y="19"/>
                    <a:pt x="192" y="17"/>
                    <a:pt x="191" y="15"/>
                  </a:cubicBezTo>
                  <a:cubicBezTo>
                    <a:pt x="187" y="11"/>
                    <a:pt x="181" y="9"/>
                    <a:pt x="176" y="7"/>
                  </a:cubicBezTo>
                  <a:cubicBezTo>
                    <a:pt x="160" y="2"/>
                    <a:pt x="144" y="0"/>
                    <a:pt x="12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ş1iďè"/>
            <p:cNvSpPr/>
            <p:nvPr/>
          </p:nvSpPr>
          <p:spPr bwMode="auto">
            <a:xfrm>
              <a:off x="5153026" y="3898901"/>
              <a:ext cx="515938" cy="600075"/>
            </a:xfrm>
            <a:custGeom>
              <a:avLst/>
              <a:gdLst>
                <a:gd name="T0" fmla="*/ 106 w 365"/>
                <a:gd name="T1" fmla="*/ 4 h 425"/>
                <a:gd name="T2" fmla="*/ 176 w 365"/>
                <a:gd name="T3" fmla="*/ 9 h 425"/>
                <a:gd name="T4" fmla="*/ 195 w 365"/>
                <a:gd name="T5" fmla="*/ 21 h 425"/>
                <a:gd name="T6" fmla="*/ 201 w 365"/>
                <a:gd name="T7" fmla="*/ 36 h 425"/>
                <a:gd name="T8" fmla="*/ 192 w 365"/>
                <a:gd name="T9" fmla="*/ 107 h 425"/>
                <a:gd name="T10" fmla="*/ 191 w 365"/>
                <a:gd name="T11" fmla="*/ 114 h 425"/>
                <a:gd name="T12" fmla="*/ 195 w 365"/>
                <a:gd name="T13" fmla="*/ 118 h 425"/>
                <a:gd name="T14" fmla="*/ 196 w 365"/>
                <a:gd name="T15" fmla="*/ 138 h 425"/>
                <a:gd name="T16" fmla="*/ 194 w 365"/>
                <a:gd name="T17" fmla="*/ 139 h 425"/>
                <a:gd name="T18" fmla="*/ 190 w 365"/>
                <a:gd name="T19" fmla="*/ 144 h 425"/>
                <a:gd name="T20" fmla="*/ 194 w 365"/>
                <a:gd name="T21" fmla="*/ 150 h 425"/>
                <a:gd name="T22" fmla="*/ 200 w 365"/>
                <a:gd name="T23" fmla="*/ 171 h 425"/>
                <a:gd name="T24" fmla="*/ 198 w 365"/>
                <a:gd name="T25" fmla="*/ 180 h 425"/>
                <a:gd name="T26" fmla="*/ 201 w 365"/>
                <a:gd name="T27" fmla="*/ 191 h 425"/>
                <a:gd name="T28" fmla="*/ 204 w 365"/>
                <a:gd name="T29" fmla="*/ 215 h 425"/>
                <a:gd name="T30" fmla="*/ 208 w 365"/>
                <a:gd name="T31" fmla="*/ 234 h 425"/>
                <a:gd name="T32" fmla="*/ 207 w 365"/>
                <a:gd name="T33" fmla="*/ 266 h 425"/>
                <a:gd name="T34" fmla="*/ 220 w 365"/>
                <a:gd name="T35" fmla="*/ 291 h 425"/>
                <a:gd name="T36" fmla="*/ 239 w 365"/>
                <a:gd name="T37" fmla="*/ 297 h 425"/>
                <a:gd name="T38" fmla="*/ 256 w 365"/>
                <a:gd name="T39" fmla="*/ 308 h 425"/>
                <a:gd name="T40" fmla="*/ 271 w 365"/>
                <a:gd name="T41" fmla="*/ 307 h 425"/>
                <a:gd name="T42" fmla="*/ 284 w 365"/>
                <a:gd name="T43" fmla="*/ 325 h 425"/>
                <a:gd name="T44" fmla="*/ 304 w 365"/>
                <a:gd name="T45" fmla="*/ 327 h 425"/>
                <a:gd name="T46" fmla="*/ 308 w 365"/>
                <a:gd name="T47" fmla="*/ 333 h 425"/>
                <a:gd name="T48" fmla="*/ 323 w 365"/>
                <a:gd name="T49" fmla="*/ 334 h 425"/>
                <a:gd name="T50" fmla="*/ 353 w 365"/>
                <a:gd name="T51" fmla="*/ 353 h 425"/>
                <a:gd name="T52" fmla="*/ 363 w 365"/>
                <a:gd name="T53" fmla="*/ 388 h 425"/>
                <a:gd name="T54" fmla="*/ 363 w 365"/>
                <a:gd name="T55" fmla="*/ 408 h 425"/>
                <a:gd name="T56" fmla="*/ 349 w 365"/>
                <a:gd name="T57" fmla="*/ 421 h 425"/>
                <a:gd name="T58" fmla="*/ 166 w 365"/>
                <a:gd name="T59" fmla="*/ 395 h 425"/>
                <a:gd name="T60" fmla="*/ 115 w 365"/>
                <a:gd name="T61" fmla="*/ 375 h 425"/>
                <a:gd name="T62" fmla="*/ 82 w 365"/>
                <a:gd name="T63" fmla="*/ 338 h 425"/>
                <a:gd name="T64" fmla="*/ 34 w 365"/>
                <a:gd name="T65" fmla="*/ 261 h 425"/>
                <a:gd name="T66" fmla="*/ 4 w 365"/>
                <a:gd name="T67" fmla="*/ 148 h 425"/>
                <a:gd name="T68" fmla="*/ 1 w 365"/>
                <a:gd name="T69" fmla="*/ 116 h 425"/>
                <a:gd name="T70" fmla="*/ 14 w 365"/>
                <a:gd name="T71" fmla="*/ 81 h 425"/>
                <a:gd name="T72" fmla="*/ 42 w 365"/>
                <a:gd name="T73" fmla="*/ 42 h 425"/>
                <a:gd name="T74" fmla="*/ 106 w 365"/>
                <a:gd name="T75" fmla="*/ 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5" h="425">
                  <a:moveTo>
                    <a:pt x="106" y="4"/>
                  </a:moveTo>
                  <a:cubicBezTo>
                    <a:pt x="129" y="0"/>
                    <a:pt x="153" y="2"/>
                    <a:pt x="176" y="9"/>
                  </a:cubicBezTo>
                  <a:cubicBezTo>
                    <a:pt x="183" y="11"/>
                    <a:pt x="190" y="15"/>
                    <a:pt x="195" y="21"/>
                  </a:cubicBezTo>
                  <a:cubicBezTo>
                    <a:pt x="198" y="25"/>
                    <a:pt x="200" y="30"/>
                    <a:pt x="201" y="36"/>
                  </a:cubicBezTo>
                  <a:cubicBezTo>
                    <a:pt x="206" y="60"/>
                    <a:pt x="203" y="85"/>
                    <a:pt x="192" y="107"/>
                  </a:cubicBezTo>
                  <a:cubicBezTo>
                    <a:pt x="191" y="109"/>
                    <a:pt x="191" y="112"/>
                    <a:pt x="191" y="114"/>
                  </a:cubicBezTo>
                  <a:cubicBezTo>
                    <a:pt x="192" y="116"/>
                    <a:pt x="194" y="117"/>
                    <a:pt x="195" y="118"/>
                  </a:cubicBezTo>
                  <a:cubicBezTo>
                    <a:pt x="201" y="124"/>
                    <a:pt x="201" y="133"/>
                    <a:pt x="196" y="138"/>
                  </a:cubicBezTo>
                  <a:cubicBezTo>
                    <a:pt x="195" y="139"/>
                    <a:pt x="195" y="139"/>
                    <a:pt x="194" y="139"/>
                  </a:cubicBezTo>
                  <a:cubicBezTo>
                    <a:pt x="193" y="141"/>
                    <a:pt x="190" y="142"/>
                    <a:pt x="190" y="144"/>
                  </a:cubicBezTo>
                  <a:cubicBezTo>
                    <a:pt x="189" y="146"/>
                    <a:pt x="192" y="149"/>
                    <a:pt x="194" y="150"/>
                  </a:cubicBezTo>
                  <a:cubicBezTo>
                    <a:pt x="199" y="156"/>
                    <a:pt x="201" y="163"/>
                    <a:pt x="200" y="171"/>
                  </a:cubicBezTo>
                  <a:cubicBezTo>
                    <a:pt x="199" y="174"/>
                    <a:pt x="198" y="177"/>
                    <a:pt x="198" y="180"/>
                  </a:cubicBezTo>
                  <a:cubicBezTo>
                    <a:pt x="198" y="184"/>
                    <a:pt x="199" y="187"/>
                    <a:pt x="201" y="191"/>
                  </a:cubicBezTo>
                  <a:cubicBezTo>
                    <a:pt x="204" y="198"/>
                    <a:pt x="205" y="207"/>
                    <a:pt x="204" y="215"/>
                  </a:cubicBezTo>
                  <a:cubicBezTo>
                    <a:pt x="202" y="221"/>
                    <a:pt x="203" y="229"/>
                    <a:pt x="208" y="234"/>
                  </a:cubicBezTo>
                  <a:cubicBezTo>
                    <a:pt x="216" y="243"/>
                    <a:pt x="217" y="260"/>
                    <a:pt x="207" y="266"/>
                  </a:cubicBezTo>
                  <a:cubicBezTo>
                    <a:pt x="216" y="271"/>
                    <a:pt x="221" y="281"/>
                    <a:pt x="220" y="291"/>
                  </a:cubicBezTo>
                  <a:cubicBezTo>
                    <a:pt x="226" y="287"/>
                    <a:pt x="234" y="292"/>
                    <a:pt x="239" y="297"/>
                  </a:cubicBezTo>
                  <a:cubicBezTo>
                    <a:pt x="244" y="301"/>
                    <a:pt x="249" y="307"/>
                    <a:pt x="256" y="308"/>
                  </a:cubicBezTo>
                  <a:cubicBezTo>
                    <a:pt x="261" y="308"/>
                    <a:pt x="267" y="305"/>
                    <a:pt x="271" y="307"/>
                  </a:cubicBezTo>
                  <a:cubicBezTo>
                    <a:pt x="278" y="310"/>
                    <a:pt x="278" y="322"/>
                    <a:pt x="284" y="325"/>
                  </a:cubicBezTo>
                  <a:cubicBezTo>
                    <a:pt x="290" y="328"/>
                    <a:pt x="299" y="323"/>
                    <a:pt x="304" y="327"/>
                  </a:cubicBezTo>
                  <a:cubicBezTo>
                    <a:pt x="305" y="329"/>
                    <a:pt x="306" y="331"/>
                    <a:pt x="308" y="333"/>
                  </a:cubicBezTo>
                  <a:cubicBezTo>
                    <a:pt x="312" y="336"/>
                    <a:pt x="318" y="335"/>
                    <a:pt x="323" y="334"/>
                  </a:cubicBezTo>
                  <a:cubicBezTo>
                    <a:pt x="335" y="334"/>
                    <a:pt x="347" y="342"/>
                    <a:pt x="353" y="353"/>
                  </a:cubicBezTo>
                  <a:cubicBezTo>
                    <a:pt x="359" y="364"/>
                    <a:pt x="362" y="376"/>
                    <a:pt x="363" y="388"/>
                  </a:cubicBezTo>
                  <a:cubicBezTo>
                    <a:pt x="365" y="395"/>
                    <a:pt x="364" y="401"/>
                    <a:pt x="363" y="408"/>
                  </a:cubicBezTo>
                  <a:cubicBezTo>
                    <a:pt x="361" y="415"/>
                    <a:pt x="356" y="420"/>
                    <a:pt x="349" y="421"/>
                  </a:cubicBezTo>
                  <a:cubicBezTo>
                    <a:pt x="287" y="425"/>
                    <a:pt x="226" y="410"/>
                    <a:pt x="166" y="395"/>
                  </a:cubicBezTo>
                  <a:cubicBezTo>
                    <a:pt x="148" y="391"/>
                    <a:pt x="130" y="386"/>
                    <a:pt x="115" y="375"/>
                  </a:cubicBezTo>
                  <a:cubicBezTo>
                    <a:pt x="102" y="366"/>
                    <a:pt x="92" y="352"/>
                    <a:pt x="82" y="338"/>
                  </a:cubicBezTo>
                  <a:cubicBezTo>
                    <a:pt x="65" y="314"/>
                    <a:pt x="47" y="289"/>
                    <a:pt x="34" y="261"/>
                  </a:cubicBezTo>
                  <a:cubicBezTo>
                    <a:pt x="18" y="225"/>
                    <a:pt x="11" y="186"/>
                    <a:pt x="4" y="148"/>
                  </a:cubicBezTo>
                  <a:cubicBezTo>
                    <a:pt x="1" y="137"/>
                    <a:pt x="0" y="127"/>
                    <a:pt x="1" y="116"/>
                  </a:cubicBezTo>
                  <a:cubicBezTo>
                    <a:pt x="3" y="104"/>
                    <a:pt x="8" y="92"/>
                    <a:pt x="14" y="81"/>
                  </a:cubicBezTo>
                  <a:cubicBezTo>
                    <a:pt x="23" y="67"/>
                    <a:pt x="32" y="54"/>
                    <a:pt x="42" y="42"/>
                  </a:cubicBezTo>
                  <a:cubicBezTo>
                    <a:pt x="58" y="22"/>
                    <a:pt x="81" y="7"/>
                    <a:pt x="106" y="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ṩļïdê"/>
            <p:cNvSpPr/>
            <p:nvPr/>
          </p:nvSpPr>
          <p:spPr bwMode="auto">
            <a:xfrm>
              <a:off x="8474076" y="2671763"/>
              <a:ext cx="160338" cy="234950"/>
            </a:xfrm>
            <a:custGeom>
              <a:avLst/>
              <a:gdLst>
                <a:gd name="T0" fmla="*/ 41 w 113"/>
                <a:gd name="T1" fmla="*/ 167 h 167"/>
                <a:gd name="T2" fmla="*/ 105 w 113"/>
                <a:gd name="T3" fmla="*/ 73 h 167"/>
                <a:gd name="T4" fmla="*/ 11 w 113"/>
                <a:gd name="T5" fmla="*/ 9 h 167"/>
                <a:gd name="T6" fmla="*/ 0 w 113"/>
                <a:gd name="T7" fmla="*/ 11 h 167"/>
                <a:gd name="T8" fmla="*/ 41 w 113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7">
                  <a:moveTo>
                    <a:pt x="41" y="167"/>
                  </a:moveTo>
                  <a:cubicBezTo>
                    <a:pt x="84" y="158"/>
                    <a:pt x="113" y="116"/>
                    <a:pt x="105" y="73"/>
                  </a:cubicBezTo>
                  <a:cubicBezTo>
                    <a:pt x="96" y="29"/>
                    <a:pt x="54" y="0"/>
                    <a:pt x="11" y="9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7"/>
                    <a:pt x="46" y="112"/>
                    <a:pt x="41" y="16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ṧḷidè"/>
            <p:cNvSpPr/>
            <p:nvPr/>
          </p:nvSpPr>
          <p:spPr bwMode="auto">
            <a:xfrm>
              <a:off x="8651876" y="2625726"/>
              <a:ext cx="158750" cy="234950"/>
            </a:xfrm>
            <a:custGeom>
              <a:avLst/>
              <a:gdLst>
                <a:gd name="T0" fmla="*/ 40 w 113"/>
                <a:gd name="T1" fmla="*/ 166 h 166"/>
                <a:gd name="T2" fmla="*/ 104 w 113"/>
                <a:gd name="T3" fmla="*/ 72 h 166"/>
                <a:gd name="T4" fmla="*/ 10 w 113"/>
                <a:gd name="T5" fmla="*/ 8 h 166"/>
                <a:gd name="T6" fmla="*/ 0 w 113"/>
                <a:gd name="T7" fmla="*/ 11 h 166"/>
                <a:gd name="T8" fmla="*/ 40 w 11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66">
                  <a:moveTo>
                    <a:pt x="40" y="166"/>
                  </a:moveTo>
                  <a:cubicBezTo>
                    <a:pt x="84" y="158"/>
                    <a:pt x="113" y="116"/>
                    <a:pt x="104" y="72"/>
                  </a:cubicBezTo>
                  <a:cubicBezTo>
                    <a:pt x="96" y="28"/>
                    <a:pt x="54" y="0"/>
                    <a:pt x="10" y="8"/>
                  </a:cubicBezTo>
                  <a:cubicBezTo>
                    <a:pt x="7" y="9"/>
                    <a:pt x="4" y="10"/>
                    <a:pt x="0" y="11"/>
                  </a:cubicBezTo>
                  <a:cubicBezTo>
                    <a:pt x="32" y="56"/>
                    <a:pt x="46" y="111"/>
                    <a:pt x="4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ļíďê"/>
            <p:cNvSpPr/>
            <p:nvPr/>
          </p:nvSpPr>
          <p:spPr bwMode="auto">
            <a:xfrm>
              <a:off x="8121651" y="2520951"/>
              <a:ext cx="411163" cy="669925"/>
            </a:xfrm>
            <a:custGeom>
              <a:avLst/>
              <a:gdLst>
                <a:gd name="T0" fmla="*/ 291 w 291"/>
                <a:gd name="T1" fmla="*/ 274 h 475"/>
                <a:gd name="T2" fmla="*/ 197 w 291"/>
                <a:gd name="T3" fmla="*/ 210 h 475"/>
                <a:gd name="T4" fmla="*/ 250 w 291"/>
                <a:gd name="T5" fmla="*/ 118 h 475"/>
                <a:gd name="T6" fmla="*/ 0 w 291"/>
                <a:gd name="T7" fmla="*/ 25 h 475"/>
                <a:gd name="T8" fmla="*/ 124 w 291"/>
                <a:gd name="T9" fmla="*/ 475 h 475"/>
                <a:gd name="T10" fmla="*/ 291 w 291"/>
                <a:gd name="T11" fmla="*/ 27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5">
                  <a:moveTo>
                    <a:pt x="291" y="274"/>
                  </a:moveTo>
                  <a:cubicBezTo>
                    <a:pt x="247" y="282"/>
                    <a:pt x="205" y="253"/>
                    <a:pt x="197" y="210"/>
                  </a:cubicBezTo>
                  <a:cubicBezTo>
                    <a:pt x="189" y="170"/>
                    <a:pt x="212" y="131"/>
                    <a:pt x="250" y="118"/>
                  </a:cubicBezTo>
                  <a:cubicBezTo>
                    <a:pt x="195" y="38"/>
                    <a:pt x="95" y="0"/>
                    <a:pt x="0" y="25"/>
                  </a:cubicBezTo>
                  <a:cubicBezTo>
                    <a:pt x="97" y="154"/>
                    <a:pt x="141" y="315"/>
                    <a:pt x="124" y="475"/>
                  </a:cubicBezTo>
                  <a:cubicBezTo>
                    <a:pt x="216" y="448"/>
                    <a:pt x="281" y="368"/>
                    <a:pt x="291" y="2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ŝliḑé"/>
            <p:cNvSpPr/>
            <p:nvPr/>
          </p:nvSpPr>
          <p:spPr bwMode="auto">
            <a:xfrm>
              <a:off x="6242051" y="3000376"/>
              <a:ext cx="428625" cy="685800"/>
            </a:xfrm>
            <a:custGeom>
              <a:avLst/>
              <a:gdLst>
                <a:gd name="T0" fmla="*/ 180 w 303"/>
                <a:gd name="T1" fmla="*/ 0 h 485"/>
                <a:gd name="T2" fmla="*/ 0 w 303"/>
                <a:gd name="T3" fmla="*/ 185 h 485"/>
                <a:gd name="T4" fmla="*/ 82 w 303"/>
                <a:gd name="T5" fmla="*/ 264 h 485"/>
                <a:gd name="T6" fmla="*/ 26 w 303"/>
                <a:gd name="T7" fmla="*/ 342 h 485"/>
                <a:gd name="T8" fmla="*/ 303 w 303"/>
                <a:gd name="T9" fmla="*/ 450 h 485"/>
                <a:gd name="T10" fmla="*/ 180 w 303"/>
                <a:gd name="T1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485">
                  <a:moveTo>
                    <a:pt x="180" y="0"/>
                  </a:moveTo>
                  <a:cubicBezTo>
                    <a:pt x="88" y="20"/>
                    <a:pt x="17" y="93"/>
                    <a:pt x="0" y="185"/>
                  </a:cubicBezTo>
                  <a:cubicBezTo>
                    <a:pt x="44" y="184"/>
                    <a:pt x="81" y="220"/>
                    <a:pt x="82" y="264"/>
                  </a:cubicBezTo>
                  <a:cubicBezTo>
                    <a:pt x="83" y="300"/>
                    <a:pt x="60" y="332"/>
                    <a:pt x="26" y="342"/>
                  </a:cubicBezTo>
                  <a:cubicBezTo>
                    <a:pt x="80" y="440"/>
                    <a:pt x="196" y="485"/>
                    <a:pt x="303" y="450"/>
                  </a:cubicBezTo>
                  <a:cubicBezTo>
                    <a:pt x="207" y="321"/>
                    <a:pt x="163" y="160"/>
                    <a:pt x="1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Sḻïdé"/>
            <p:cNvSpPr/>
            <p:nvPr/>
          </p:nvSpPr>
          <p:spPr bwMode="auto">
            <a:xfrm>
              <a:off x="6127751" y="3262313"/>
              <a:ext cx="150813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7"/>
                    <a:pt x="38" y="162"/>
                    <a:pt x="83" y="161"/>
                  </a:cubicBezTo>
                  <a:cubicBezTo>
                    <a:pt x="91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1îḓé"/>
            <p:cNvSpPr/>
            <p:nvPr/>
          </p:nvSpPr>
          <p:spPr bwMode="auto">
            <a:xfrm>
              <a:off x="5921376" y="3311526"/>
              <a:ext cx="149225" cy="228600"/>
            </a:xfrm>
            <a:custGeom>
              <a:avLst/>
              <a:gdLst>
                <a:gd name="T0" fmla="*/ 80 w 106"/>
                <a:gd name="T1" fmla="*/ 0 h 162"/>
                <a:gd name="T2" fmla="*/ 1 w 106"/>
                <a:gd name="T3" fmla="*/ 82 h 162"/>
                <a:gd name="T4" fmla="*/ 83 w 106"/>
                <a:gd name="T5" fmla="*/ 161 h 162"/>
                <a:gd name="T6" fmla="*/ 106 w 106"/>
                <a:gd name="T7" fmla="*/ 157 h 162"/>
                <a:gd name="T8" fmla="*/ 80 w 106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62">
                  <a:moveTo>
                    <a:pt x="80" y="0"/>
                  </a:moveTo>
                  <a:cubicBezTo>
                    <a:pt x="35" y="1"/>
                    <a:pt x="0" y="38"/>
                    <a:pt x="1" y="82"/>
                  </a:cubicBezTo>
                  <a:cubicBezTo>
                    <a:pt x="2" y="126"/>
                    <a:pt x="38" y="162"/>
                    <a:pt x="83" y="161"/>
                  </a:cubicBezTo>
                  <a:cubicBezTo>
                    <a:pt x="90" y="161"/>
                    <a:pt x="98" y="160"/>
                    <a:pt x="106" y="157"/>
                  </a:cubicBezTo>
                  <a:cubicBezTo>
                    <a:pt x="79" y="110"/>
                    <a:pt x="70" y="54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ḷïdê"/>
            <p:cNvSpPr/>
            <p:nvPr/>
          </p:nvSpPr>
          <p:spPr bwMode="auto">
            <a:xfrm>
              <a:off x="7591426" y="2278063"/>
              <a:ext cx="225425" cy="266700"/>
            </a:xfrm>
            <a:custGeom>
              <a:avLst/>
              <a:gdLst>
                <a:gd name="T0" fmla="*/ 130 w 159"/>
                <a:gd name="T1" fmla="*/ 0 h 189"/>
                <a:gd name="T2" fmla="*/ 0 w 159"/>
                <a:gd name="T3" fmla="*/ 158 h 189"/>
                <a:gd name="T4" fmla="*/ 17 w 159"/>
                <a:gd name="T5" fmla="*/ 189 h 189"/>
                <a:gd name="T6" fmla="*/ 159 w 159"/>
                <a:gd name="T7" fmla="*/ 14 h 189"/>
                <a:gd name="T8" fmla="*/ 130 w 159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89">
                  <a:moveTo>
                    <a:pt x="130" y="0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6" y="168"/>
                    <a:pt x="12" y="178"/>
                    <a:pt x="17" y="189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49" y="9"/>
                    <a:pt x="140" y="4"/>
                    <a:pt x="1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ṡļíḍè"/>
            <p:cNvSpPr/>
            <p:nvPr/>
          </p:nvSpPr>
          <p:spPr bwMode="auto">
            <a:xfrm>
              <a:off x="6496051" y="2195513"/>
              <a:ext cx="1800225" cy="1925638"/>
            </a:xfrm>
            <a:custGeom>
              <a:avLst/>
              <a:gdLst>
                <a:gd name="T0" fmla="*/ 1273 w 1273"/>
                <a:gd name="T1" fmla="*/ 705 h 1364"/>
                <a:gd name="T2" fmla="*/ 984 w 1273"/>
                <a:gd name="T3" fmla="*/ 546 h 1364"/>
                <a:gd name="T4" fmla="*/ 1143 w 1273"/>
                <a:gd name="T5" fmla="*/ 257 h 1364"/>
                <a:gd name="T6" fmla="*/ 1149 w 1273"/>
                <a:gd name="T7" fmla="*/ 255 h 1364"/>
                <a:gd name="T8" fmla="*/ 958 w 1273"/>
                <a:gd name="T9" fmla="*/ 85 h 1364"/>
                <a:gd name="T10" fmla="*/ 993 w 1273"/>
                <a:gd name="T11" fmla="*/ 114 h 1364"/>
                <a:gd name="T12" fmla="*/ 812 w 1273"/>
                <a:gd name="T13" fmla="*/ 336 h 1364"/>
                <a:gd name="T14" fmla="*/ 583 w 1273"/>
                <a:gd name="T15" fmla="*/ 575 h 1364"/>
                <a:gd name="T16" fmla="*/ 345 w 1273"/>
                <a:gd name="T17" fmla="*/ 347 h 1364"/>
                <a:gd name="T18" fmla="*/ 520 w 1273"/>
                <a:gd name="T19" fmla="*/ 115 h 1364"/>
                <a:gd name="T20" fmla="*/ 506 w 1273"/>
                <a:gd name="T21" fmla="*/ 103 h 1364"/>
                <a:gd name="T22" fmla="*/ 590 w 1273"/>
                <a:gd name="T23" fmla="*/ 0 h 1364"/>
                <a:gd name="T24" fmla="*/ 0 w 1273"/>
                <a:gd name="T25" fmla="*/ 570 h 1364"/>
                <a:gd name="T26" fmla="*/ 278 w 1273"/>
                <a:gd name="T27" fmla="*/ 749 h 1364"/>
                <a:gd name="T28" fmla="*/ 123 w 1273"/>
                <a:gd name="T29" fmla="*/ 1020 h 1364"/>
                <a:gd name="T30" fmla="*/ 1018 w 1273"/>
                <a:gd name="T31" fmla="*/ 1153 h 1364"/>
                <a:gd name="T32" fmla="*/ 1273 w 1273"/>
                <a:gd name="T33" fmla="*/ 705 h 1364"/>
                <a:gd name="T34" fmla="*/ 580 w 1273"/>
                <a:gd name="T35" fmla="*/ 1128 h 1364"/>
                <a:gd name="T36" fmla="*/ 547 w 1273"/>
                <a:gd name="T37" fmla="*/ 799 h 1364"/>
                <a:gd name="T38" fmla="*/ 876 w 1273"/>
                <a:gd name="T39" fmla="*/ 766 h 1364"/>
                <a:gd name="T40" fmla="*/ 909 w 1273"/>
                <a:gd name="T41" fmla="*/ 1095 h 1364"/>
                <a:gd name="T42" fmla="*/ 909 w 1273"/>
                <a:gd name="T43" fmla="*/ 1095 h 1364"/>
                <a:gd name="T44" fmla="*/ 580 w 1273"/>
                <a:gd name="T45" fmla="*/ 1128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3" h="1364">
                  <a:moveTo>
                    <a:pt x="1273" y="705"/>
                  </a:moveTo>
                  <a:cubicBezTo>
                    <a:pt x="1150" y="741"/>
                    <a:pt x="1020" y="670"/>
                    <a:pt x="984" y="546"/>
                  </a:cubicBezTo>
                  <a:cubicBezTo>
                    <a:pt x="948" y="422"/>
                    <a:pt x="1019" y="292"/>
                    <a:pt x="1143" y="257"/>
                  </a:cubicBezTo>
                  <a:cubicBezTo>
                    <a:pt x="1145" y="256"/>
                    <a:pt x="1147" y="255"/>
                    <a:pt x="1149" y="255"/>
                  </a:cubicBezTo>
                  <a:cubicBezTo>
                    <a:pt x="1097" y="186"/>
                    <a:pt x="1032" y="128"/>
                    <a:pt x="958" y="85"/>
                  </a:cubicBezTo>
                  <a:cubicBezTo>
                    <a:pt x="993" y="114"/>
                    <a:pt x="993" y="114"/>
                    <a:pt x="993" y="114"/>
                  </a:cubicBezTo>
                  <a:cubicBezTo>
                    <a:pt x="812" y="336"/>
                    <a:pt x="812" y="336"/>
                    <a:pt x="812" y="336"/>
                  </a:cubicBezTo>
                  <a:cubicBezTo>
                    <a:pt x="814" y="465"/>
                    <a:pt x="712" y="572"/>
                    <a:pt x="583" y="575"/>
                  </a:cubicBezTo>
                  <a:cubicBezTo>
                    <a:pt x="454" y="578"/>
                    <a:pt x="348" y="476"/>
                    <a:pt x="345" y="347"/>
                  </a:cubicBezTo>
                  <a:cubicBezTo>
                    <a:pt x="342" y="238"/>
                    <a:pt x="415" y="142"/>
                    <a:pt x="520" y="115"/>
                  </a:cubicBezTo>
                  <a:cubicBezTo>
                    <a:pt x="506" y="103"/>
                    <a:pt x="506" y="103"/>
                    <a:pt x="506" y="103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282" y="23"/>
                    <a:pt x="34" y="263"/>
                    <a:pt x="0" y="570"/>
                  </a:cubicBezTo>
                  <a:cubicBezTo>
                    <a:pt x="126" y="543"/>
                    <a:pt x="251" y="623"/>
                    <a:pt x="278" y="749"/>
                  </a:cubicBezTo>
                  <a:cubicBezTo>
                    <a:pt x="303" y="866"/>
                    <a:pt x="236" y="983"/>
                    <a:pt x="123" y="1020"/>
                  </a:cubicBezTo>
                  <a:cubicBezTo>
                    <a:pt x="333" y="1304"/>
                    <a:pt x="734" y="1364"/>
                    <a:pt x="1018" y="1153"/>
                  </a:cubicBezTo>
                  <a:cubicBezTo>
                    <a:pt x="1162" y="1046"/>
                    <a:pt x="1255" y="884"/>
                    <a:pt x="1273" y="705"/>
                  </a:cubicBezTo>
                  <a:close/>
                  <a:moveTo>
                    <a:pt x="580" y="1128"/>
                  </a:moveTo>
                  <a:cubicBezTo>
                    <a:pt x="481" y="1046"/>
                    <a:pt x="466" y="899"/>
                    <a:pt x="547" y="799"/>
                  </a:cubicBezTo>
                  <a:cubicBezTo>
                    <a:pt x="629" y="700"/>
                    <a:pt x="776" y="685"/>
                    <a:pt x="876" y="766"/>
                  </a:cubicBezTo>
                  <a:cubicBezTo>
                    <a:pt x="976" y="848"/>
                    <a:pt x="991" y="995"/>
                    <a:pt x="909" y="1095"/>
                  </a:cubicBezTo>
                  <a:cubicBezTo>
                    <a:pt x="909" y="1095"/>
                    <a:pt x="909" y="1095"/>
                    <a:pt x="909" y="1095"/>
                  </a:cubicBezTo>
                  <a:cubicBezTo>
                    <a:pt x="827" y="1195"/>
                    <a:pt x="680" y="1210"/>
                    <a:pt x="580" y="11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$1iḑe"/>
            <p:cNvSpPr/>
            <p:nvPr/>
          </p:nvSpPr>
          <p:spPr bwMode="auto">
            <a:xfrm>
              <a:off x="7337426" y="2195513"/>
              <a:ext cx="177800" cy="160338"/>
            </a:xfrm>
            <a:custGeom>
              <a:avLst/>
              <a:gdLst>
                <a:gd name="T0" fmla="*/ 126 w 126"/>
                <a:gd name="T1" fmla="*/ 4 h 114"/>
                <a:gd name="T2" fmla="*/ 88 w 126"/>
                <a:gd name="T3" fmla="*/ 0 h 114"/>
                <a:gd name="T4" fmla="*/ 0 w 126"/>
                <a:gd name="T5" fmla="*/ 109 h 114"/>
                <a:gd name="T6" fmla="*/ 36 w 126"/>
                <a:gd name="T7" fmla="*/ 114 h 114"/>
                <a:gd name="T8" fmla="*/ 126 w 12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4">
                  <a:moveTo>
                    <a:pt x="126" y="4"/>
                  </a:moveTo>
                  <a:cubicBezTo>
                    <a:pt x="113" y="3"/>
                    <a:pt x="101" y="1"/>
                    <a:pt x="88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2" y="109"/>
                    <a:pt x="24" y="111"/>
                    <a:pt x="36" y="114"/>
                  </a:cubicBezTo>
                  <a:lnTo>
                    <a:pt x="126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şḻïḋe"/>
            <p:cNvSpPr/>
            <p:nvPr/>
          </p:nvSpPr>
          <p:spPr bwMode="auto">
            <a:xfrm>
              <a:off x="7488238" y="2224088"/>
              <a:ext cx="187325" cy="200025"/>
            </a:xfrm>
            <a:custGeom>
              <a:avLst/>
              <a:gdLst>
                <a:gd name="T0" fmla="*/ 26 w 133"/>
                <a:gd name="T1" fmla="*/ 142 h 142"/>
                <a:gd name="T2" fmla="*/ 133 w 133"/>
                <a:gd name="T3" fmla="*/ 10 h 142"/>
                <a:gd name="T4" fmla="*/ 100 w 133"/>
                <a:gd name="T5" fmla="*/ 0 h 142"/>
                <a:gd name="T6" fmla="*/ 0 w 133"/>
                <a:gd name="T7" fmla="*/ 123 h 142"/>
                <a:gd name="T8" fmla="*/ 25 w 133"/>
                <a:gd name="T9" fmla="*/ 141 h 142"/>
                <a:gd name="T10" fmla="*/ 26 w 133"/>
                <a:gd name="T1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42">
                  <a:moveTo>
                    <a:pt x="26" y="142"/>
                  </a:moveTo>
                  <a:cubicBezTo>
                    <a:pt x="133" y="10"/>
                    <a:pt x="133" y="10"/>
                    <a:pt x="133" y="10"/>
                  </a:cubicBezTo>
                  <a:cubicBezTo>
                    <a:pt x="122" y="6"/>
                    <a:pt x="111" y="3"/>
                    <a:pt x="10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9" y="128"/>
                    <a:pt x="17" y="134"/>
                    <a:pt x="25" y="141"/>
                  </a:cubicBezTo>
                  <a:lnTo>
                    <a:pt x="26" y="14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7551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>
            <a:extLst>
              <a:ext uri="{FF2B5EF4-FFF2-40B4-BE49-F238E27FC236}">
                <a16:creationId xmlns:a16="http://schemas.microsoft.com/office/drawing/2014/main" id="{4DDFD672-C45E-4D91-BC1F-2D2334E79634}"/>
              </a:ext>
            </a:extLst>
          </p:cNvPr>
          <p:cNvSpPr/>
          <p:nvPr/>
        </p:nvSpPr>
        <p:spPr>
          <a:xfrm>
            <a:off x="-1837" y="1429339"/>
            <a:ext cx="12192000" cy="3267051"/>
          </a:xfrm>
          <a:prstGeom prst="rect">
            <a:avLst/>
          </a:prstGeom>
          <a:solidFill>
            <a:srgbClr val="669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B51E2-3760-4499-8FB2-8536B7FDA1E0}"/>
              </a:ext>
            </a:extLst>
          </p:cNvPr>
          <p:cNvSpPr/>
          <p:nvPr/>
        </p:nvSpPr>
        <p:spPr>
          <a:xfrm>
            <a:off x="6112374" y="1930357"/>
            <a:ext cx="6077789" cy="13874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kern="100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  <a:cs typeface="Open Sans" panose="020B0606030504020204" pitchFamily="34" charset="0"/>
                <a:sym typeface="+mn-ea"/>
              </a:rPr>
              <a:t>理论学习</a:t>
            </a:r>
            <a:endParaRPr lang="en-US" altLang="zh-CN" sz="5000" kern="100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19F15D-7A6D-474B-B81F-E1FA090B64AF}"/>
              </a:ext>
            </a:extLst>
          </p:cNvPr>
          <p:cNvSpPr/>
          <p:nvPr/>
        </p:nvSpPr>
        <p:spPr>
          <a:xfrm>
            <a:off x="5426725" y="1930358"/>
            <a:ext cx="1387473" cy="1387473"/>
          </a:xfrm>
          <a:prstGeom prst="ellipse">
            <a:avLst/>
          </a:prstGeom>
          <a:solidFill>
            <a:srgbClr val="3D8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70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0" name="组合 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1D4344F-5ECF-4399-9227-6F5518A22869}"/>
              </a:ext>
            </a:extLst>
          </p:cNvPr>
          <p:cNvGrpSpPr/>
          <p:nvPr/>
        </p:nvGrpSpPr>
        <p:grpSpPr>
          <a:xfrm>
            <a:off x="1639541" y="3723152"/>
            <a:ext cx="3909307" cy="2517523"/>
            <a:chOff x="3265488" y="1597026"/>
            <a:chExt cx="5645150" cy="3635375"/>
          </a:xfrm>
        </p:grpSpPr>
        <p:sp>
          <p:nvSpPr>
            <p:cNvPr id="91" name="iṩļíḓé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ṣḻiḍe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ļiďè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1íď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śļîdé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ṡľíḑe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şļîḑe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ďê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ṩliḋe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ṧļiḓè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ṣļíḋê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Sļîḑê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sľïḋ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Sľîḍé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lídê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liḑ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ṧ1íḓê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ḷíḍe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ļïďé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lidé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ïśḻïdè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ŝľîḋè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ṧlîḍ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ṧliḓé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ṣľîd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ṥḷíḑ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ṥļí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liḍe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ṡḻíḋè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ṣļíḑè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ļiḓé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lïḓê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ṡḻîḑ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şliḋé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ê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ṣḻiḍê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ṡlîḑ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ṣļiď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S1ïďé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ṧḷïďè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íḓe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ḻiḍe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ľïḋé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ľîḋ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$ḷíď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sľïḋé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ŝḻîḋê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$ļïḍe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śļiḓé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ṧḻîḍ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ṣlíďè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ṩļïďé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ṩḻîḓê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şḻîď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ľîd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îṩlíḋé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ṡlidê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ṩľïḋè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ïṡ1ïḋé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šļîḍ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ľ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ṩlíďè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ḷiďé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ḻiďé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ŝlî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ş1îḋe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íṥlïḑê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iṩľïḋe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6" name="矩形 225">
            <a:extLst>
              <a:ext uri="{FF2B5EF4-FFF2-40B4-BE49-F238E27FC236}">
                <a16:creationId xmlns:a16="http://schemas.microsoft.com/office/drawing/2014/main" id="{E898A0DD-63B0-4A7A-B4E2-F760797B2970}"/>
              </a:ext>
            </a:extLst>
          </p:cNvPr>
          <p:cNvSpPr/>
          <p:nvPr/>
        </p:nvSpPr>
        <p:spPr>
          <a:xfrm>
            <a:off x="9801860" y="-388620"/>
            <a:ext cx="3105785" cy="354139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D5458897-AD07-4F83-9B2C-013D9E804BE6}"/>
              </a:ext>
            </a:extLst>
          </p:cNvPr>
          <p:cNvSpPr/>
          <p:nvPr/>
        </p:nvSpPr>
        <p:spPr>
          <a:xfrm flipH="1">
            <a:off x="8475345" y="2974975"/>
            <a:ext cx="4723765" cy="433387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B36E9192-5205-4684-B1EB-41A47B07BC6B}"/>
              </a:ext>
            </a:extLst>
          </p:cNvPr>
          <p:cNvSpPr/>
          <p:nvPr/>
        </p:nvSpPr>
        <p:spPr>
          <a:xfrm>
            <a:off x="-306070" y="1458595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灯片编号占位符 5">
            <a:extLst>
              <a:ext uri="{FF2B5EF4-FFF2-40B4-BE49-F238E27FC236}">
                <a16:creationId xmlns:a16="http://schemas.microsoft.com/office/drawing/2014/main" id="{51B9CB86-F36A-45CE-9697-AADC1D5C8907}"/>
              </a:ext>
            </a:extLst>
          </p:cNvPr>
          <p:cNvSpPr txBox="1">
            <a:spLocks/>
          </p:cNvSpPr>
          <p:nvPr/>
        </p:nvSpPr>
        <p:spPr>
          <a:xfrm>
            <a:off x="8610600" y="6343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9BB5D0-35E4-459D-AEF3-FE4D7C45CC19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56676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3178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硬件学习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B4CB184-D1EB-4666-AC82-FB9424F82A0D}"/>
              </a:ext>
            </a:extLst>
          </p:cNvPr>
          <p:cNvSpPr/>
          <p:nvPr/>
        </p:nvSpPr>
        <p:spPr>
          <a:xfrm>
            <a:off x="1847849" y="1366090"/>
            <a:ext cx="5178593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我发出声音的地方在哪呢？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5292B0-AD99-4FE7-A275-6663C5B290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8" t="11328" r="28623" b="13206"/>
          <a:stretch/>
        </p:blipFill>
        <p:spPr>
          <a:xfrm>
            <a:off x="6423676" y="1437337"/>
            <a:ext cx="5196140" cy="5175456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733148E-61EB-4B10-A5CF-60CFC03F4243}"/>
              </a:ext>
            </a:extLst>
          </p:cNvPr>
          <p:cNvSpPr/>
          <p:nvPr/>
        </p:nvSpPr>
        <p:spPr>
          <a:xfrm>
            <a:off x="8712618" y="3970116"/>
            <a:ext cx="697600" cy="514372"/>
          </a:xfrm>
          <a:prstGeom prst="rect">
            <a:avLst/>
          </a:prstGeom>
          <a:noFill/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ACCA876-7508-4277-B281-621F72039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76" y="2444298"/>
            <a:ext cx="2439599" cy="3912052"/>
          </a:xfrm>
          <a:prstGeom prst="rect">
            <a:avLst/>
          </a:prstGeom>
        </p:spPr>
      </p:pic>
      <p:sp>
        <p:nvSpPr>
          <p:cNvPr id="42" name="左右箭头标注 6">
            <a:extLst>
              <a:ext uri="{FF2B5EF4-FFF2-40B4-BE49-F238E27FC236}">
                <a16:creationId xmlns:a16="http://schemas.microsoft.com/office/drawing/2014/main" id="{11FA61C1-7430-4EFE-ACCE-ABC9F84AD853}"/>
              </a:ext>
            </a:extLst>
          </p:cNvPr>
          <p:cNvSpPr/>
          <p:nvPr/>
        </p:nvSpPr>
        <p:spPr>
          <a:xfrm>
            <a:off x="4095778" y="3472293"/>
            <a:ext cx="3238738" cy="1198893"/>
          </a:xfrm>
          <a:prstGeom prst="leftRightArrowCallout">
            <a:avLst>
              <a:gd name="adj1" fmla="val 26102"/>
              <a:gd name="adj2" fmla="val 25000"/>
              <a:gd name="adj3" fmla="val 12493"/>
              <a:gd name="adj4" fmla="val 48123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FF0000"/>
                </a:solidFill>
              </a:rPr>
              <a:t>扬声器</a:t>
            </a:r>
          </a:p>
        </p:txBody>
      </p:sp>
      <p:sp>
        <p:nvSpPr>
          <p:cNvPr id="16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6971514" y="197873"/>
            <a:ext cx="4730519" cy="1955330"/>
          </a:xfrm>
          <a:prstGeom prst="cloudCallout">
            <a:avLst>
              <a:gd name="adj1" fmla="val -49320"/>
              <a:gd name="adj2" fmla="val 489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找一找，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EP Robot 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发出声音的部分是在哪呢？</a:t>
            </a:r>
          </a:p>
        </p:txBody>
      </p:sp>
    </p:spTree>
    <p:extLst>
      <p:ext uri="{BB962C8B-B14F-4D97-AF65-F5344CB8AC3E}">
        <p14:creationId xmlns:p14="http://schemas.microsoft.com/office/powerpoint/2010/main" val="25097836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40" grpId="0" animBg="1"/>
      <p:bldP spid="4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49460" y="-54102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背景知识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B4CB184-D1EB-4666-AC82-FB9424F82A0D}"/>
              </a:ext>
            </a:extLst>
          </p:cNvPr>
          <p:cNvSpPr/>
          <p:nvPr/>
        </p:nvSpPr>
        <p:spPr>
          <a:xfrm>
            <a:off x="1847849" y="1366090"/>
            <a:ext cx="4680000" cy="612000"/>
          </a:xfrm>
          <a:prstGeom prst="roundRect">
            <a:avLst>
              <a:gd name="adj" fmla="val 50000"/>
            </a:avLst>
          </a:prstGeom>
          <a:solidFill>
            <a:srgbClr val="A29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</a:pPr>
            <a:r>
              <a:rPr lang="zh-CN" altLang="en-US" sz="32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我为什么会发出声音呢？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3312C7-0AFD-4D7D-9A16-9157921C77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9" y="2714349"/>
            <a:ext cx="3250120" cy="32552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192316E-507E-485A-8551-50D42330FDB5}"/>
              </a:ext>
            </a:extLst>
          </p:cNvPr>
          <p:cNvSpPr txBox="1"/>
          <p:nvPr/>
        </p:nvSpPr>
        <p:spPr>
          <a:xfrm>
            <a:off x="5296822" y="4148772"/>
            <a:ext cx="6660000" cy="205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扬声器又称“喇叭”；其作用是将电信号转换为声音；音频电能通过电磁，压电或静电效应，使其纸盆或膜片振动并与周围的空气产生共振（共鸣）而发出声音。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9C6D75-49FE-4832-B4E3-52E5074C0C5C}"/>
              </a:ext>
            </a:extLst>
          </p:cNvPr>
          <p:cNvSpPr txBox="1"/>
          <p:nvPr/>
        </p:nvSpPr>
        <p:spPr>
          <a:xfrm>
            <a:off x="5296822" y="2418784"/>
            <a:ext cx="6660000" cy="1555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声带是发声器官的主要组成部分，是人类发声的主要结构；当由肺部呼出的气流冲向靠拢的声带引起振动的时候，即发出声音。</a:t>
            </a:r>
            <a:endParaRPr lang="en-US" altLang="zh-CN" sz="26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5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6971514" y="510069"/>
            <a:ext cx="3519148" cy="1468022"/>
          </a:xfrm>
          <a:prstGeom prst="cloudCallout">
            <a:avLst>
              <a:gd name="adj1" fmla="val -49320"/>
              <a:gd name="adj2" fmla="val 489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人为什么能发出声音呢？</a:t>
            </a:r>
          </a:p>
        </p:txBody>
      </p:sp>
    </p:spTree>
    <p:extLst>
      <p:ext uri="{BB962C8B-B14F-4D97-AF65-F5344CB8AC3E}">
        <p14:creationId xmlns:p14="http://schemas.microsoft.com/office/powerpoint/2010/main" val="36980479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16" grpId="0"/>
      <p:bldP spid="18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H="1">
            <a:off x="8322945" y="2822575"/>
            <a:ext cx="4723765" cy="4333875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87935" y="-300140"/>
            <a:ext cx="3105785" cy="3541395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375602" y="1331283"/>
            <a:ext cx="4806315" cy="5724525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60350"/>
            <a:ext cx="1219200" cy="951865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6C67BD30-D478-49C9-8D87-9DD807EC9FA3}"/>
              </a:ext>
            </a:extLst>
          </p:cNvPr>
          <p:cNvSpPr txBox="1"/>
          <p:nvPr/>
        </p:nvSpPr>
        <p:spPr>
          <a:xfrm>
            <a:off x="1738827" y="381902"/>
            <a:ext cx="9399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3D85F9"/>
                </a:solidFill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控制算法</a:t>
            </a:r>
            <a:endParaRPr lang="en-US" altLang="zh-CN" sz="5400" b="1" dirty="0">
              <a:solidFill>
                <a:srgbClr val="3D85F9"/>
              </a:solidFill>
              <a:latin typeface="汉仪雅酷黑 65W" panose="020B0604020202020204" pitchFamily="34" charset="-122"/>
              <a:ea typeface="汉仪雅酷黑 65W" panose="020B0604020202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EFA-B5EB-46C2-9933-0A5CBEBE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771A976-91BC-4441-8165-98F7458021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86" b="89892" l="9102" r="93604">
                        <a14:foregroundMark x1="9348" y1="24188" x2="9225" y2="56679"/>
                        <a14:foregroundMark x1="93604" y1="19856" x2="93481" y2="64982"/>
                        <a14:foregroundMark x1="21402" y1="89892" x2="21402" y2="898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6468" y="3266475"/>
            <a:ext cx="3606557" cy="1228802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B4891078-83D2-483C-957A-EABE17F68408}"/>
              </a:ext>
            </a:extLst>
          </p:cNvPr>
          <p:cNvSpPr txBox="1"/>
          <p:nvPr/>
        </p:nvSpPr>
        <p:spPr>
          <a:xfrm>
            <a:off x="1021439" y="6088847"/>
            <a:ext cx="5746166" cy="591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音效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播放完毕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后才会执行下一条指令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B7229750-E42B-4774-8E42-CA583C9646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000" b="97333" l="1884" r="962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9646" y="4782280"/>
            <a:ext cx="5399089" cy="1526124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001989B-ED62-4F0E-9931-87A97AFDF028}"/>
              </a:ext>
            </a:extLst>
          </p:cNvPr>
          <p:cNvSpPr/>
          <p:nvPr/>
        </p:nvSpPr>
        <p:spPr>
          <a:xfrm>
            <a:off x="688724" y="4325719"/>
            <a:ext cx="6411595" cy="591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播放音效的同时，能够</a:t>
            </a:r>
            <a:r>
              <a:rPr lang="zh-CN" altLang="en-US" sz="2400" dirty="0">
                <a:solidFill>
                  <a:srgbClr val="FF0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同时进行</a:t>
            </a:r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下一条指令</a:t>
            </a:r>
            <a:endParaRPr lang="en-US" altLang="zh-CN" sz="2400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1BC5F719-DEFA-4711-A676-25043A9B7979}"/>
              </a:ext>
            </a:extLst>
          </p:cNvPr>
          <p:cNvCxnSpPr/>
          <p:nvPr/>
        </p:nvCxnSpPr>
        <p:spPr>
          <a:xfrm flipV="1">
            <a:off x="4735453" y="5782751"/>
            <a:ext cx="1255145" cy="1325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五边形 18">
            <a:extLst>
              <a:ext uri="{FF2B5EF4-FFF2-40B4-BE49-F238E27FC236}">
                <a16:creationId xmlns:a16="http://schemas.microsoft.com/office/drawing/2014/main" id="{BFE59FD3-6849-46EB-9D6E-D3A8213053D5}"/>
              </a:ext>
            </a:extLst>
          </p:cNvPr>
          <p:cNvSpPr/>
          <p:nvPr/>
        </p:nvSpPr>
        <p:spPr>
          <a:xfrm>
            <a:off x="7691723" y="3386336"/>
            <a:ext cx="3445329" cy="53884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声音</a:t>
            </a:r>
          </a:p>
        </p:txBody>
      </p:sp>
      <p:sp>
        <p:nvSpPr>
          <p:cNvPr id="51" name="五边形 22">
            <a:extLst>
              <a:ext uri="{FF2B5EF4-FFF2-40B4-BE49-F238E27FC236}">
                <a16:creationId xmlns:a16="http://schemas.microsoft.com/office/drawing/2014/main" id="{5B767C0A-8B62-4379-959F-7235B4415670}"/>
              </a:ext>
            </a:extLst>
          </p:cNvPr>
          <p:cNvSpPr/>
          <p:nvPr/>
        </p:nvSpPr>
        <p:spPr>
          <a:xfrm>
            <a:off x="7691723" y="4142893"/>
            <a:ext cx="3445329" cy="538843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B829FB3-93A5-4AC7-8E79-5C0AD45B74B3}"/>
              </a:ext>
            </a:extLst>
          </p:cNvPr>
          <p:cNvSpPr txBox="1"/>
          <p:nvPr/>
        </p:nvSpPr>
        <p:spPr>
          <a:xfrm>
            <a:off x="7007097" y="3386336"/>
            <a:ext cx="553998" cy="1295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多线程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789182B-3681-42D4-AF06-3BF2A0617D37}"/>
              </a:ext>
            </a:extLst>
          </p:cNvPr>
          <p:cNvSpPr txBox="1"/>
          <p:nvPr/>
        </p:nvSpPr>
        <p:spPr>
          <a:xfrm>
            <a:off x="7007097" y="5118540"/>
            <a:ext cx="553998" cy="1295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单线程</a:t>
            </a:r>
          </a:p>
        </p:txBody>
      </p:sp>
      <p:sp>
        <p:nvSpPr>
          <p:cNvPr id="54" name="五边形 24">
            <a:extLst>
              <a:ext uri="{FF2B5EF4-FFF2-40B4-BE49-F238E27FC236}">
                <a16:creationId xmlns:a16="http://schemas.microsoft.com/office/drawing/2014/main" id="{ABDBC18D-41F8-4C30-93C0-67CA727EAD07}"/>
              </a:ext>
            </a:extLst>
          </p:cNvPr>
          <p:cNvSpPr/>
          <p:nvPr/>
        </p:nvSpPr>
        <p:spPr>
          <a:xfrm>
            <a:off x="7676131" y="5289375"/>
            <a:ext cx="1950106" cy="538843"/>
          </a:xfrm>
          <a:prstGeom prst="homePlat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声音</a:t>
            </a:r>
          </a:p>
        </p:txBody>
      </p:sp>
      <p:sp>
        <p:nvSpPr>
          <p:cNvPr id="55" name="燕尾形 4">
            <a:extLst>
              <a:ext uri="{FF2B5EF4-FFF2-40B4-BE49-F238E27FC236}">
                <a16:creationId xmlns:a16="http://schemas.microsoft.com/office/drawing/2014/main" id="{3248A0D1-51F3-41DD-BB51-847DEAC07380}"/>
              </a:ext>
            </a:extLst>
          </p:cNvPr>
          <p:cNvSpPr/>
          <p:nvPr/>
        </p:nvSpPr>
        <p:spPr>
          <a:xfrm>
            <a:off x="9349071" y="5289374"/>
            <a:ext cx="1998500" cy="538843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2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LED</a:t>
            </a:r>
            <a:r>
              <a:rPr lang="zh-CN" altLang="en-US" sz="22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271077" y="1319213"/>
            <a:ext cx="7510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线程</a:t>
            </a:r>
          </a:p>
        </p:txBody>
      </p:sp>
      <p:sp>
        <p:nvSpPr>
          <p:cNvPr id="25" name="矩形: 圆角 3"/>
          <p:cNvSpPr/>
          <p:nvPr/>
        </p:nvSpPr>
        <p:spPr>
          <a:xfrm rot="2700000">
            <a:off x="1905691" y="1431600"/>
            <a:ext cx="360000" cy="360000"/>
          </a:xfrm>
          <a:prstGeom prst="roundRect">
            <a:avLst/>
          </a:prstGeom>
          <a:solidFill>
            <a:srgbClr val="287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8A97661-521E-442F-992F-CC9002C69680}"/>
              </a:ext>
            </a:extLst>
          </p:cNvPr>
          <p:cNvSpPr txBox="1"/>
          <p:nvPr/>
        </p:nvSpPr>
        <p:spPr>
          <a:xfrm>
            <a:off x="856827" y="1947485"/>
            <a:ext cx="10264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 线程是操作系统能够进行运算调度的最小单位。</a:t>
            </a:r>
          </a:p>
          <a:p>
            <a:r>
              <a:rPr lang="zh-CN" altLang="en-US" sz="26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      一条线程指的是进程中一个单一顺序的控制流，一个进程中可以并发多个线程，每条线程并行执行不同的任务。</a:t>
            </a:r>
            <a:endParaRPr lang="en-US" altLang="zh-CN" sz="2600" dirty="0">
              <a:solidFill>
                <a:srgbClr val="FF0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云形标注 8">
            <a:extLst>
              <a:ext uri="{FF2B5EF4-FFF2-40B4-BE49-F238E27FC236}">
                <a16:creationId xmlns:a16="http://schemas.microsoft.com/office/drawing/2014/main" id="{B61A7ADC-4182-4F52-9906-D7F0FFDA2664}"/>
              </a:ext>
            </a:extLst>
          </p:cNvPr>
          <p:cNvSpPr/>
          <p:nvPr/>
        </p:nvSpPr>
        <p:spPr>
          <a:xfrm>
            <a:off x="6971513" y="274549"/>
            <a:ext cx="4908307" cy="1651187"/>
          </a:xfrm>
          <a:prstGeom prst="cloudCallout">
            <a:avLst>
              <a:gd name="adj1" fmla="val -49320"/>
              <a:gd name="adj2" fmla="val 4891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思考：现实生活中如何区分单</a:t>
            </a:r>
            <a:r>
              <a:rPr lang="en-US" altLang="zh-CN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</a:t>
            </a:r>
            <a:r>
              <a:rPr lang="zh-CN" altLang="en-US" sz="26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多线程呢？</a:t>
            </a:r>
          </a:p>
        </p:txBody>
      </p:sp>
    </p:spTree>
    <p:extLst>
      <p:ext uri="{BB962C8B-B14F-4D97-AF65-F5344CB8AC3E}">
        <p14:creationId xmlns:p14="http://schemas.microsoft.com/office/powerpoint/2010/main" val="190543593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6" grpId="0"/>
      <p:bldP spid="48" grpId="0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24" grpId="0"/>
      <p:bldP spid="25" grpId="0" animBg="1"/>
      <p:bldP spid="26" grpId="0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a667f4b-03aa-4665-9516-67877fa574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f60c204-ca9b-4cf4-8aec-747a78a48c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75,&quot;width&quot;:697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2978</Words>
  <Application>Microsoft Office PowerPoint</Application>
  <PresentationFormat>宽屏</PresentationFormat>
  <Paragraphs>242</Paragraphs>
  <Slides>22</Slides>
  <Notes>22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方正兰亭黑简体</vt:lpstr>
      <vt:lpstr>方正兰亭特黑简体</vt:lpstr>
      <vt:lpstr>汉仪雅酷黑 65W</vt:lpstr>
      <vt:lpstr>宋体</vt:lpstr>
      <vt:lpstr>Arial</vt:lpstr>
      <vt:lpstr>Calibri</vt:lpstr>
      <vt:lpstr>Calibri Light</vt:lpstr>
      <vt:lpstr>Gotham</vt:lpstr>
      <vt:lpstr>Open Sans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edz</dc:creator>
  <cp:lastModifiedBy>杨 晓玲</cp:lastModifiedBy>
  <cp:revision>389</cp:revision>
  <cp:lastPrinted>2020-06-06T17:01:11Z</cp:lastPrinted>
  <dcterms:created xsi:type="dcterms:W3CDTF">2020-06-03T13:36:54Z</dcterms:created>
  <dcterms:modified xsi:type="dcterms:W3CDTF">2020-09-03T08:58:48Z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